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7" r:id="rId2"/>
    <p:sldId id="258" r:id="rId3"/>
    <p:sldId id="261" r:id="rId4"/>
    <p:sldId id="256" r:id="rId5"/>
    <p:sldId id="281" r:id="rId6"/>
    <p:sldId id="259" r:id="rId7"/>
    <p:sldId id="280" r:id="rId8"/>
    <p:sldId id="260" r:id="rId9"/>
    <p:sldId id="268" r:id="rId10"/>
    <p:sldId id="275" r:id="rId11"/>
    <p:sldId id="267" r:id="rId12"/>
    <p:sldId id="266" r:id="rId13"/>
    <p:sldId id="264" r:id="rId14"/>
    <p:sldId id="265" r:id="rId15"/>
    <p:sldId id="263" r:id="rId16"/>
    <p:sldId id="262" r:id="rId17"/>
    <p:sldId id="273" r:id="rId18"/>
    <p:sldId id="272" r:id="rId19"/>
    <p:sldId id="271" r:id="rId20"/>
    <p:sldId id="270" r:id="rId21"/>
    <p:sldId id="276" r:id="rId22"/>
    <p:sldId id="277" r:id="rId23"/>
    <p:sldId id="279" r:id="rId24"/>
    <p:sldId id="278" r:id="rId25"/>
    <p:sldId id="274" r:id="rId26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22" autoAdjust="0"/>
  </p:normalViewPr>
  <p:slideViewPr>
    <p:cSldViewPr>
      <p:cViewPr varScale="1">
        <p:scale>
          <a:sx n="66" d="100"/>
          <a:sy n="66" d="100"/>
        </p:scale>
        <p:origin x="-811" y="-82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8" d="100"/>
        <a:sy n="38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7851648" cy="15240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2690447"/>
            <a:ext cx="7854696" cy="14605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7/24/2013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0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0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097280"/>
            <a:ext cx="7772400" cy="1135380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253887"/>
            <a:ext cx="7772400" cy="1258093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0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6740"/>
            <a:ext cx="8229600" cy="9525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071"/>
            <a:ext cx="4038600" cy="369570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071"/>
            <a:ext cx="4038600" cy="369570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0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6740"/>
            <a:ext cx="8229600" cy="9525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46040"/>
            <a:ext cx="4040188" cy="549460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549798"/>
            <a:ext cx="4041775" cy="54570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095500"/>
            <a:ext cx="4040188" cy="320476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095500"/>
            <a:ext cx="4041775" cy="320476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0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6740"/>
            <a:ext cx="8305800" cy="9525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0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0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28627"/>
            <a:ext cx="2743200" cy="968375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397000"/>
            <a:ext cx="2743200" cy="3810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397000"/>
            <a:ext cx="5111750" cy="3810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0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923398"/>
            <a:ext cx="5257800" cy="34290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4466474"/>
            <a:ext cx="155448" cy="129540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80830"/>
            <a:ext cx="2212848" cy="131885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357321"/>
            <a:ext cx="2209800" cy="181610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5296959"/>
            <a:ext cx="609600" cy="30427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999598"/>
            <a:ext cx="4617720" cy="327660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4847167"/>
            <a:ext cx="9163050" cy="8678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5183188"/>
            <a:ext cx="4762500" cy="5318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Tm="0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0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762001"/>
            <a:ext cx="2057400" cy="4343136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762001"/>
            <a:ext cx="6019800" cy="434313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Tm="0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5953"/>
            <a:ext cx="9163050" cy="8678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5953"/>
            <a:ext cx="4762500" cy="5318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86740"/>
            <a:ext cx="8229600" cy="9525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12900"/>
            <a:ext cx="8229600" cy="3657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7/24/2013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5296959"/>
            <a:ext cx="3352800" cy="304271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5296959"/>
            <a:ext cx="762000" cy="304271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168673"/>
            <a:ext cx="9180548" cy="54102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 advTm="0">
    <p:randomBar dir="vert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7.gif"/><Relationship Id="rId7" Type="http://schemas.openxmlformats.org/officeDocument/2006/relationships/image" Target="../media/image11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gif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gif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gif"/><Relationship Id="rId5" Type="http://schemas.openxmlformats.org/officeDocument/2006/relationships/image" Target="../media/image24.gif"/><Relationship Id="rId4" Type="http://schemas.openxmlformats.org/officeDocument/2006/relationships/image" Target="../media/image2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7" Type="http://schemas.openxmlformats.org/officeDocument/2006/relationships/image" Target="../media/image31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gif"/><Relationship Id="rId5" Type="http://schemas.openxmlformats.org/officeDocument/2006/relationships/image" Target="../media/image29.gif"/><Relationship Id="rId4" Type="http://schemas.openxmlformats.org/officeDocument/2006/relationships/image" Target="../media/image28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gif"/><Relationship Id="rId4" Type="http://schemas.openxmlformats.org/officeDocument/2006/relationships/image" Target="../media/image5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CCCCFF"/>
            </a:gs>
            <a:gs pos="17999">
              <a:schemeClr val="accent3">
                <a:lumMod val="40000"/>
                <a:lumOff val="60000"/>
              </a:schemeClr>
            </a:gs>
            <a:gs pos="36000">
              <a:schemeClr val="accent1"/>
            </a:gs>
            <a:gs pos="61000">
              <a:schemeClr val="accent1"/>
            </a:gs>
            <a:gs pos="82001">
              <a:schemeClr val="accent2">
                <a:lumMod val="40000"/>
                <a:lumOff val="60000"/>
              </a:schemeClr>
            </a:gs>
            <a:gs pos="100000">
              <a:srgbClr val="CCCC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1778000"/>
            <a:ext cx="9144000" cy="2540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আজকের ক্লাসে তোমাদের </a:t>
            </a:r>
            <a:r>
              <a:rPr lang="bn-BD" sz="11500" dirty="0" smtClean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000" dirty="0">
              <a:ln>
                <a:solidFill>
                  <a:srgbClr val="FF0000"/>
                </a:solidFill>
              </a:ln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bird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444500"/>
            <a:ext cx="1028700" cy="723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 descr="bird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15300" y="444500"/>
            <a:ext cx="1028700" cy="723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bird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444500"/>
            <a:ext cx="1028700" cy="723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bird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444500"/>
            <a:ext cx="1028700" cy="723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TextBox 12"/>
          <p:cNvSpPr txBox="1"/>
          <p:nvPr/>
        </p:nvSpPr>
        <p:spPr>
          <a:xfrm>
            <a:off x="0" y="4714726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  <a:sym typeface="Webdings"/>
              </a:rPr>
              <a:t></a:t>
            </a:r>
            <a:endParaRPr lang="en-US" sz="3600" b="1" dirty="0">
              <a:ln/>
              <a:solidFill>
                <a:schemeClr val="accent3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  <a:sym typeface="Webdings"/>
              </a:rPr>
              <a:t></a:t>
            </a:r>
            <a:endParaRPr lang="en-US" sz="3600" b="1" dirty="0">
              <a:ln/>
              <a:solidFill>
                <a:schemeClr val="accent3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" name="Picture 19" descr="Line_of_roses_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333500"/>
            <a:ext cx="9144000" cy="421106"/>
          </a:xfrm>
          <a:prstGeom prst="rect">
            <a:avLst/>
          </a:prstGeom>
        </p:spPr>
      </p:pic>
      <p:pic>
        <p:nvPicPr>
          <p:cNvPr id="27" name="Picture 26" descr="g4012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0" y="2857500"/>
            <a:ext cx="1600200" cy="1143000"/>
          </a:xfrm>
          <a:prstGeom prst="rect">
            <a:avLst/>
          </a:prstGeom>
        </p:spPr>
      </p:pic>
      <p:pic>
        <p:nvPicPr>
          <p:cNvPr id="28" name="Picture 27" descr="g4012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34200" y="2921000"/>
            <a:ext cx="1600200" cy="1143000"/>
          </a:xfrm>
          <a:prstGeom prst="rect">
            <a:avLst/>
          </a:prstGeom>
        </p:spPr>
      </p:pic>
      <p:pic>
        <p:nvPicPr>
          <p:cNvPr id="12" name="Picture 11" descr="g40279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4495800" cy="5715000"/>
          </a:xfrm>
          <a:prstGeom prst="rect">
            <a:avLst/>
          </a:prstGeom>
        </p:spPr>
      </p:pic>
      <p:pic>
        <p:nvPicPr>
          <p:cNvPr id="14" name="Picture 13" descr="g40279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5800" y="0"/>
            <a:ext cx="4648200" cy="5715000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-0.56667 0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3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 L 0.475 0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CCCCFF"/>
            </a:gs>
            <a:gs pos="17999">
              <a:schemeClr val="accent3">
                <a:lumMod val="60000"/>
                <a:lumOff val="40000"/>
              </a:schemeClr>
            </a:gs>
            <a:gs pos="36000">
              <a:schemeClr val="accent3">
                <a:lumMod val="40000"/>
                <a:lumOff val="60000"/>
              </a:schemeClr>
            </a:gs>
            <a:gs pos="61000">
              <a:schemeClr val="accent1">
                <a:lumMod val="60000"/>
                <a:lumOff val="40000"/>
              </a:schemeClr>
            </a:gs>
            <a:gs pos="82001">
              <a:schemeClr val="accent2">
                <a:lumMod val="60000"/>
                <a:lumOff val="40000"/>
              </a:schemeClr>
            </a:gs>
            <a:gs pos="100000">
              <a:srgbClr val="CCCC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17639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b="1" dirty="0" smtClean="0">
                <a:ln w="11430">
                  <a:solidFill>
                    <a:srgbClr val="00B0F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Webdings"/>
              </a:rPr>
              <a:t></a:t>
            </a:r>
            <a:endParaRPr lang="en-US" sz="3600" b="1" dirty="0">
              <a:ln w="11430">
                <a:solidFill>
                  <a:srgbClr val="00B0F0"/>
                </a:solidFill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01600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দিলরুবা খানম </a:t>
            </a:r>
          </a:p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ওছখালী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আলীয়া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সঃ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প্রাঃ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হাতিয়া,নোয়াখালী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Drawin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635500"/>
            <a:ext cx="9144000" cy="1079500"/>
          </a:xfrm>
          <a:prstGeom prst="rect">
            <a:avLst/>
          </a:prstGeom>
        </p:spPr>
      </p:pic>
      <p:pic>
        <p:nvPicPr>
          <p:cNvPr id="15" name="Picture 14" descr="1-rafting-animated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95600" y="5270500"/>
            <a:ext cx="1242060" cy="444500"/>
          </a:xfrm>
          <a:prstGeom prst="rect">
            <a:avLst/>
          </a:prstGeom>
        </p:spPr>
      </p:pic>
      <p:pic>
        <p:nvPicPr>
          <p:cNvPr id="17" name="Picture 16" descr="anibline2b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 flipV="1">
            <a:off x="0" y="4661196"/>
            <a:ext cx="9144000" cy="38099"/>
          </a:xfrm>
          <a:prstGeom prst="rect">
            <a:avLst/>
          </a:prstGeom>
        </p:spPr>
      </p:pic>
      <p:pic>
        <p:nvPicPr>
          <p:cNvPr id="18" name="Picture 17" descr="graphics-flower-line-176100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213350"/>
            <a:ext cx="1143000" cy="501650"/>
          </a:xfrm>
          <a:prstGeom prst="rect">
            <a:avLst/>
          </a:prstGeom>
        </p:spPr>
      </p:pic>
      <p:pic>
        <p:nvPicPr>
          <p:cNvPr id="19" name="Picture 18" descr="graphics-flower-line-176100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01000" y="5213350"/>
            <a:ext cx="1143000" cy="501650"/>
          </a:xfrm>
          <a:prstGeom prst="rect">
            <a:avLst/>
          </a:prstGeom>
        </p:spPr>
      </p:pic>
      <p:pic>
        <p:nvPicPr>
          <p:cNvPr id="23" name="Picture 22" descr="bird-graphics-ducks-427993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29400" y="5346700"/>
            <a:ext cx="1066800" cy="368300"/>
          </a:xfrm>
          <a:prstGeom prst="rect">
            <a:avLst/>
          </a:prstGeom>
        </p:spPr>
      </p:pic>
      <p:pic>
        <p:nvPicPr>
          <p:cNvPr id="24" name="Picture 23" descr="bird-graphics-ducks-427993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24400" y="5346700"/>
            <a:ext cx="1066800" cy="368300"/>
          </a:xfrm>
          <a:prstGeom prst="rect">
            <a:avLst/>
          </a:prstGeom>
        </p:spPr>
      </p:pic>
      <p:pic>
        <p:nvPicPr>
          <p:cNvPr id="25" name="Picture 24" descr="bird-graphics-ducks-427993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38800" y="4953000"/>
            <a:ext cx="1066800" cy="368300"/>
          </a:xfrm>
          <a:prstGeom prst="rect">
            <a:avLst/>
          </a:prstGeom>
        </p:spPr>
      </p:pic>
      <p:pic>
        <p:nvPicPr>
          <p:cNvPr id="26" name="Picture 25" descr="bird-graphics-ducks-427993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934200" y="4889500"/>
            <a:ext cx="1066800" cy="368300"/>
          </a:xfrm>
          <a:prstGeom prst="rect">
            <a:avLst/>
          </a:prstGeom>
        </p:spPr>
      </p:pic>
      <p:pic>
        <p:nvPicPr>
          <p:cNvPr id="30" name="Picture 29" descr="Balloon_line_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0800000" flipV="1">
            <a:off x="0" y="4000501"/>
            <a:ext cx="9144000" cy="675409"/>
          </a:xfrm>
          <a:prstGeom prst="rect">
            <a:avLst/>
          </a:prstGeom>
        </p:spPr>
      </p:pic>
      <p:pic>
        <p:nvPicPr>
          <p:cNvPr id="31" name="Picture 30" descr="Balloons_jump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9144000" cy="762000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CCCFF"/>
            </a:gs>
            <a:gs pos="17999">
              <a:schemeClr val="accent3">
                <a:lumMod val="40000"/>
                <a:lumOff val="60000"/>
              </a:schemeClr>
            </a:gs>
            <a:gs pos="36000">
              <a:schemeClr val="accent1"/>
            </a:gs>
            <a:gs pos="61000">
              <a:schemeClr val="accent1"/>
            </a:gs>
            <a:gs pos="82001">
              <a:schemeClr val="accent2">
                <a:lumMod val="40000"/>
                <a:lumOff val="60000"/>
              </a:schemeClr>
            </a:gs>
            <a:gs pos="100000">
              <a:srgbClr val="CC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4500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/>
              </a:rPr>
              <a:t></a:t>
            </a:r>
            <a:r>
              <a:rPr lang="bn-BD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bn-BD" sz="6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 </a:t>
            </a:r>
            <a:r>
              <a:rPr lang="en-US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/>
              </a:rPr>
              <a:t></a:t>
            </a:r>
            <a:r>
              <a:rPr lang="bn-BD" sz="6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81000"/>
            <a:ext cx="99060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sym typeface="Webdings"/>
              </a:rPr>
              <a:t></a:t>
            </a:r>
            <a:endParaRPr lang="en-U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38400" y="1206500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2400" b="1" dirty="0" smtClean="0">
                <a:ln w="50800"/>
                <a:sym typeface="Webdings"/>
              </a:rPr>
              <a:t></a:t>
            </a:r>
            <a:endParaRPr lang="en-US" sz="2400" b="1" dirty="0">
              <a:ln w="5080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158750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শ্রেণিঃ- ১ম</a:t>
            </a:r>
          </a:p>
          <a:p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বিষয়ঃ- গণিত</a:t>
            </a:r>
          </a:p>
          <a:p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বিষয়বস্তুঃ- সংখ্যা</a:t>
            </a:r>
          </a:p>
          <a:p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পাঠের অংশঃ- ১০.........১৬</a:t>
            </a:r>
          </a:p>
          <a:p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তারিখঃ- </a:t>
            </a:r>
          </a:p>
          <a:p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সময়ঃ- ৪৫ মিনিট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g4001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2600" y="1778000"/>
            <a:ext cx="3581400" cy="3937000"/>
          </a:xfrm>
          <a:prstGeom prst="rect">
            <a:avLst/>
          </a:prstGeom>
        </p:spPr>
      </p:pic>
      <p:pic>
        <p:nvPicPr>
          <p:cNvPr id="7" name="Picture 6" descr="Yellow_rose_open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77000" y="3175000"/>
            <a:ext cx="838200" cy="723900"/>
          </a:xfrm>
          <a:prstGeom prst="rect">
            <a:avLst/>
          </a:prstGeom>
        </p:spPr>
      </p:pic>
      <p:pic>
        <p:nvPicPr>
          <p:cNvPr id="10" name="Picture 9" descr="Yellow_rose_open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10400" y="2476500"/>
            <a:ext cx="838200" cy="723900"/>
          </a:xfrm>
          <a:prstGeom prst="rect">
            <a:avLst/>
          </a:prstGeom>
        </p:spPr>
      </p:pic>
      <p:pic>
        <p:nvPicPr>
          <p:cNvPr id="11" name="Picture 10" descr="Yellow_rose_open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43800" y="3619500"/>
            <a:ext cx="838200" cy="723900"/>
          </a:xfrm>
          <a:prstGeom prst="rect">
            <a:avLst/>
          </a:prstGeom>
        </p:spPr>
      </p:pic>
      <p:pic>
        <p:nvPicPr>
          <p:cNvPr id="13" name="Picture 12" descr="cardinal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00" y="3238500"/>
            <a:ext cx="762000" cy="558800"/>
          </a:xfrm>
          <a:prstGeom prst="rect">
            <a:avLst/>
          </a:prstGeom>
        </p:spPr>
      </p:pic>
      <p:pic>
        <p:nvPicPr>
          <p:cNvPr id="14" name="Picture 13" descr="cardinal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7400" y="2349500"/>
            <a:ext cx="762000" cy="558800"/>
          </a:xfrm>
          <a:prstGeom prst="rect">
            <a:avLst/>
          </a:prstGeom>
        </p:spPr>
      </p:pic>
      <p:pic>
        <p:nvPicPr>
          <p:cNvPr id="15" name="Picture 14" descr="cardinal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62600" y="3175000"/>
            <a:ext cx="762000" cy="558800"/>
          </a:xfrm>
          <a:prstGeom prst="rect">
            <a:avLst/>
          </a:prstGeom>
        </p:spPr>
      </p:pic>
      <p:pic>
        <p:nvPicPr>
          <p:cNvPr id="16" name="Picture 15" descr="Blue_divider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67000" y="1270000"/>
            <a:ext cx="4343400" cy="381000"/>
          </a:xfrm>
          <a:prstGeom prst="rect">
            <a:avLst/>
          </a:prstGeom>
        </p:spPr>
      </p:pic>
      <p:pic>
        <p:nvPicPr>
          <p:cNvPr id="18" name="Picture 17" descr="Three_balloons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86200" y="2095500"/>
            <a:ext cx="1371600" cy="1333500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CCCFF"/>
            </a:gs>
            <a:gs pos="17999">
              <a:schemeClr val="accent3">
                <a:lumMod val="40000"/>
                <a:lumOff val="60000"/>
              </a:schemeClr>
            </a:gs>
            <a:gs pos="36000">
              <a:schemeClr val="accent1"/>
            </a:gs>
            <a:gs pos="61000">
              <a:schemeClr val="accent1"/>
            </a:gs>
            <a:gs pos="82001">
              <a:schemeClr val="accent2">
                <a:lumMod val="40000"/>
                <a:lumOff val="60000"/>
              </a:schemeClr>
            </a:gs>
            <a:gs pos="100000">
              <a:srgbClr val="CC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3500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u="sng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8000" u="sng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841500"/>
            <a:ext cx="9144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 পাঠ থেকে শিশুরা............ </a:t>
            </a:r>
            <a:endParaRPr lang="bn-BD" sz="4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914400" indent="-914400"/>
            <a:r>
              <a:rPr lang="bn-BD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১) ছবি দেখে সংখ্যা বলতে পারবে । </a:t>
            </a:r>
          </a:p>
          <a:p>
            <a:pPr marL="914400" indent="-914400"/>
            <a:r>
              <a:rPr lang="bn-BD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২) সংখ্যা বানান করে পড়তে ও লিখতে পারবে । 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33028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sym typeface="Webdings"/>
              </a:rPr>
              <a:t></a:t>
            </a:r>
            <a:endParaRPr lang="en-US" sz="2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sym typeface="Webdings"/>
              </a:rPr>
              <a:t></a:t>
            </a:r>
            <a:endParaRPr lang="en-US" sz="2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1" y="635001"/>
            <a:ext cx="1175331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r>
              <a:rPr lang="en-US" sz="7200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sym typeface="Webdings"/>
              </a:rPr>
              <a:t></a:t>
            </a:r>
            <a:endParaRPr lang="en-US" sz="7200" b="1" dirty="0">
              <a:ln/>
              <a:solidFill>
                <a:schemeClr val="accent5">
                  <a:tint val="50000"/>
                  <a:satMod val="180000"/>
                </a:schemeClr>
              </a:solidFill>
            </a:endParaRPr>
          </a:p>
        </p:txBody>
      </p:sp>
      <p:pic>
        <p:nvPicPr>
          <p:cNvPr id="13" name="Picture 12" descr="aniroll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1460500"/>
            <a:ext cx="3048000" cy="114300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CCCFF"/>
            </a:gs>
            <a:gs pos="17999">
              <a:schemeClr val="accent3">
                <a:lumMod val="40000"/>
                <a:lumOff val="60000"/>
              </a:schemeClr>
            </a:gs>
            <a:gs pos="36000">
              <a:schemeClr val="accent1"/>
            </a:gs>
            <a:gs pos="61000">
              <a:schemeClr val="accent1"/>
            </a:gs>
            <a:gs pos="82001">
              <a:schemeClr val="accent2">
                <a:lumMod val="40000"/>
                <a:lumOff val="60000"/>
              </a:schemeClr>
            </a:gs>
            <a:gs pos="100000">
              <a:srgbClr val="CC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0" y="1460500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BD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আয় আয় আয় কে কে স্বপ্ন দেখবি আয়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r"/>
            <a:r>
              <a:rPr lang="bn-BD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আয় আয় আয় গণিতের আঙ্গিনায়</a:t>
            </a:r>
          </a:p>
          <a:p>
            <a:pPr algn="r"/>
            <a:r>
              <a:rPr lang="bn-BD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আয় আয় আয় কে কে দেশটা গড়বি আয়</a:t>
            </a:r>
          </a:p>
          <a:p>
            <a:pPr algn="r"/>
            <a:r>
              <a:rPr lang="bn-BD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কত না ধাঁধাঁ গণিতের বাধা যেতে হবে পেরিয়ে</a:t>
            </a:r>
          </a:p>
          <a:p>
            <a:pPr algn="r"/>
            <a:r>
              <a:rPr lang="bn-BD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সংখ্যার বৈচিত্রের মাঝে যাবি নাকি হারিয়ে।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71600" y="254000"/>
            <a:ext cx="579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গণিতের ছড়া </a:t>
            </a:r>
            <a:endParaRPr lang="en-US" sz="7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16" descr="Red_rose_jump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762500"/>
            <a:ext cx="762000" cy="9525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8" name="Picture 17" descr="Red_rose_jump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4762500"/>
            <a:ext cx="762000" cy="9525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9" name="Picture 18" descr="Red_rose_jump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4762500"/>
            <a:ext cx="762000" cy="9525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0" name="Picture 19" descr="Red_rose_jump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4762500"/>
            <a:ext cx="762000" cy="9525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1" name="Picture 20" descr="Red_rose_jump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4762500"/>
            <a:ext cx="762000" cy="9525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2" name="Picture 21" descr="Red_rose_jump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0" y="4762500"/>
            <a:ext cx="762000" cy="9525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3" name="Picture 22" descr="Red_rose_jump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4762500"/>
            <a:ext cx="762000" cy="9525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4" name="Picture 23" descr="Red_rose_jump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0" y="4762500"/>
            <a:ext cx="762000" cy="9525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5" name="Picture 24" descr="Red_rose_jump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0" y="4762500"/>
            <a:ext cx="762000" cy="9525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6" name="Picture 25" descr="Red_rose_jump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4762500"/>
            <a:ext cx="762000" cy="9525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7" name="Picture 26" descr="Red_rose_jump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0" y="4762500"/>
            <a:ext cx="762000" cy="9525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8" name="Picture 27" descr="Red_rose_jumps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0" y="4762500"/>
            <a:ext cx="762000" cy="9525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CCCFF"/>
            </a:gs>
            <a:gs pos="17999">
              <a:schemeClr val="accent3">
                <a:lumMod val="40000"/>
                <a:lumOff val="60000"/>
              </a:schemeClr>
            </a:gs>
            <a:gs pos="36000">
              <a:schemeClr val="accent1"/>
            </a:gs>
            <a:gs pos="61000">
              <a:schemeClr val="accent1"/>
            </a:gs>
            <a:gs pos="82001">
              <a:schemeClr val="accent2">
                <a:lumMod val="40000"/>
                <a:lumOff val="60000"/>
              </a:schemeClr>
            </a:gs>
            <a:gs pos="100000">
              <a:srgbClr val="CC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9050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নিরাপদ পরিবেশ সৃষ্টি</a:t>
            </a:r>
            <a:endParaRPr lang="en-US" sz="7200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"/>
            <a:ext cx="7620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Webdings"/>
              </a:rPr>
              <a:t></a:t>
            </a:r>
            <a:endParaRPr lang="en-US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39000" y="1397001"/>
            <a:ext cx="1905000" cy="22159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3800" b="1" dirty="0" smtClean="0">
                <a:ln w="11430"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</a:t>
            </a:r>
            <a:r>
              <a:rPr lang="bn-BD" sz="13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0" y="1460501"/>
            <a:ext cx="1905000" cy="22159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3800" b="1" dirty="0" smtClean="0">
                <a:ln w="11430">
                  <a:solidFill>
                    <a:srgbClr val="FF0000"/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</a:t>
            </a:r>
            <a:r>
              <a:rPr lang="bn-BD" sz="13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333501"/>
            <a:ext cx="1600200" cy="22159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3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bn-B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76600" y="1460501"/>
            <a:ext cx="1676400" cy="22159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3800" b="1" dirty="0" smtClean="0">
                <a:ln w="11430">
                  <a:solidFill>
                    <a:srgbClr val="FF0000"/>
                  </a:solidFill>
                </a:ln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  <a:r>
              <a:rPr lang="bn-BD" sz="13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00200" y="1333501"/>
            <a:ext cx="1676400" cy="22159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3800" b="1" dirty="0" smtClean="0">
                <a:ln w="1143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  <a:r>
              <a:rPr lang="bn-BD" sz="13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1460500"/>
            <a:ext cx="9144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0" y="3492500"/>
            <a:ext cx="9144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0" y="3509268"/>
            <a:ext cx="1752600" cy="264687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6600" b="1" dirty="0" smtClean="0">
                <a:ln w="11430"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</a:t>
            </a:r>
            <a:r>
              <a:rPr lang="bn-BD" sz="1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52600" y="3509268"/>
            <a:ext cx="1752600" cy="264687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6600" b="1" dirty="0" smtClean="0">
                <a:ln w="11430">
                  <a:solidFill>
                    <a:schemeClr val="bg1"/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</a:t>
            </a:r>
            <a:r>
              <a:rPr lang="bn-BD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05200" y="3509268"/>
            <a:ext cx="1905000" cy="264687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6600" b="1" dirty="0" smtClean="0">
                <a:ln w="11430">
                  <a:solidFill>
                    <a:srgbClr val="FF0000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৮</a:t>
            </a:r>
            <a:r>
              <a:rPr lang="bn-BD" sz="1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10200" y="3509268"/>
            <a:ext cx="1828800" cy="264687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6600" b="1" dirty="0" smtClean="0">
                <a:ln w="11430">
                  <a:solidFill>
                    <a:srgbClr val="FF0000"/>
                  </a:solidFill>
                </a:ln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৯</a:t>
            </a:r>
            <a:r>
              <a:rPr lang="bn-BD" sz="1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39000" y="3509268"/>
            <a:ext cx="1905000" cy="264687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6600" b="1" dirty="0" smtClean="0">
                <a:ln w="11430">
                  <a:solidFill>
                    <a:schemeClr val="bg1"/>
                  </a:solidFill>
                </a:ln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০</a:t>
            </a:r>
            <a:r>
              <a:rPr lang="bn-BD" sz="1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7" name="Object 1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572000" y="2476500"/>
          <a:ext cx="914400" cy="792163"/>
        </p:xfrm>
        <a:graphic>
          <a:graphicData uri="http://schemas.openxmlformats.org/presentationml/2006/ole">
            <p:oleObj spid="_x0000_s1026" name="Packager Shell Object" showAsIcon="1" r:id="rId3" imgW="914400" imgH="792360" progId="Package">
              <p:embed/>
            </p:oleObj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9" grpId="0"/>
      <p:bldP spid="16" grpId="0"/>
      <p:bldP spid="19" grpId="0"/>
      <p:bldP spid="20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CCCFF"/>
            </a:gs>
            <a:gs pos="17999">
              <a:schemeClr val="accent3">
                <a:lumMod val="40000"/>
                <a:lumOff val="60000"/>
              </a:schemeClr>
            </a:gs>
            <a:gs pos="36000">
              <a:schemeClr val="accent1"/>
            </a:gs>
            <a:gs pos="61000">
              <a:schemeClr val="accent1"/>
            </a:gs>
            <a:gs pos="82001">
              <a:schemeClr val="accent2">
                <a:lumMod val="40000"/>
                <a:lumOff val="60000"/>
              </a:schemeClr>
            </a:gs>
            <a:gs pos="100000">
              <a:srgbClr val="CC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"/>
            <a:ext cx="7620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Webdings"/>
              </a:rPr>
              <a:t></a:t>
            </a:r>
            <a:endParaRPr lang="en-US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2413000"/>
            <a:ext cx="1676400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600" b="1" dirty="0" smtClean="0">
                <a:ln w="11430">
                  <a:solidFill>
                    <a:srgbClr val="FF0000"/>
                  </a:solidFill>
                </a:ln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  <a:r>
              <a:rPr lang="bn-BD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81000" y="3429000"/>
            <a:ext cx="56388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343400" y="1460501"/>
            <a:ext cx="16764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7200" b="1" dirty="0" smtClean="0">
                <a:ln w="11430">
                  <a:solidFill>
                    <a:schemeClr val="bg1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</a:t>
            </a:r>
            <a:r>
              <a:rPr lang="bn-BD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95600" y="3365501"/>
            <a:ext cx="9906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7200" b="1" dirty="0" smtClean="0">
                <a:ln w="11430">
                  <a:solidFill>
                    <a:srgbClr val="FF0000"/>
                  </a:solidFill>
                </a:ln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৯</a:t>
            </a:r>
            <a:r>
              <a:rPr lang="bn-BD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33600" y="1397000"/>
            <a:ext cx="220980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bn-BD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67200" y="3429000"/>
            <a:ext cx="1676400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600" b="1" dirty="0" smtClean="0">
                <a:ln w="1143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  <a:r>
              <a:rPr lang="bn-BD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81000" y="1460500"/>
            <a:ext cx="56388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81000" y="2476500"/>
            <a:ext cx="56388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572000" y="2476501"/>
            <a:ext cx="12954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7200" b="1" dirty="0" smtClean="0">
                <a:ln w="11430">
                  <a:solidFill>
                    <a:schemeClr val="bg1"/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</a:t>
            </a:r>
            <a:r>
              <a:rPr lang="bn-BD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5800" y="1460501"/>
            <a:ext cx="12192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7200" b="1" dirty="0" smtClean="0">
                <a:ln w="11430">
                  <a:solidFill>
                    <a:srgbClr val="FF0000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৮</a:t>
            </a:r>
            <a:r>
              <a:rPr lang="bn-BD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62400" y="4254501"/>
            <a:ext cx="1828800" cy="15081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sz="7200" b="1" dirty="0" smtClean="0">
              <a:ln w="11430">
                <a:solidFill>
                  <a:srgbClr val="FF0000"/>
                </a:solidFill>
              </a:ln>
              <a:solidFill>
                <a:schemeClr val="accent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81000" y="4318000"/>
            <a:ext cx="56388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 flipH="1" flipV="1">
            <a:off x="704850" y="2889250"/>
            <a:ext cx="28575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5400000" flipH="1" flipV="1">
            <a:off x="2838450" y="2889250"/>
            <a:ext cx="28575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5400000" flipH="1" flipV="1">
            <a:off x="4591050" y="2889250"/>
            <a:ext cx="28575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rot="5400000" flipH="1" flipV="1">
            <a:off x="-1047750" y="2889250"/>
            <a:ext cx="28575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90600" y="317501"/>
            <a:ext cx="815340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বন্ধুরা আস আমরা একটি জাদুর খেলা খেলি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90600" y="317501"/>
            <a:ext cx="815340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খেলাটি খেলতে একটু বুদ্ধি খাটাতে হবে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90600" y="317501"/>
            <a:ext cx="815340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প্রথমে ৯টি ঘর তৈরি করবো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90600" y="317501"/>
            <a:ext cx="815340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 থেকে ৯ পর্যন্ত সংখ্যা পর পর এমন ভাবে বসাবো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90600" y="317501"/>
            <a:ext cx="815340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সারি ৩টির যোগফল সর্বদাই ১৫ হবে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90600" y="317500"/>
            <a:ext cx="8153400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তাহলে শুরু করা যাক 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09800" y="2349500"/>
            <a:ext cx="19812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8000" b="1" dirty="0" smtClean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</a:t>
            </a:r>
            <a:endParaRPr lang="en-US" sz="8000" b="1" dirty="0">
              <a:ln w="11430">
                <a:solidFill>
                  <a:srgbClr val="FFFF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57200" y="3429001"/>
            <a:ext cx="16002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7200" b="1" dirty="0" smtClean="0">
                <a:ln w="11430">
                  <a:solidFill>
                    <a:schemeClr val="bg1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</a:t>
            </a:r>
            <a:endParaRPr lang="en-US" sz="7200" b="1" dirty="0">
              <a:ln w="11430">
                <a:solidFill>
                  <a:schemeClr val="bg1"/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7" name="Picture 36" descr="bdrdhaka201012111292051197_scratch-head01-idea-animated-animation-smiley-emoticon-000414-larg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0" y="1524000"/>
            <a:ext cx="762000" cy="571500"/>
          </a:xfrm>
          <a:prstGeom prst="rect">
            <a:avLst/>
          </a:prstGeom>
        </p:spPr>
      </p:pic>
      <p:pic>
        <p:nvPicPr>
          <p:cNvPr id="39" name="Picture 38" descr="=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1714500"/>
            <a:ext cx="762000" cy="393700"/>
          </a:xfrm>
          <a:prstGeom prst="rect">
            <a:avLst/>
          </a:prstGeom>
        </p:spPr>
      </p:pic>
      <p:pic>
        <p:nvPicPr>
          <p:cNvPr id="40" name="Picture 39" descr="=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2730500"/>
            <a:ext cx="762000" cy="393700"/>
          </a:xfrm>
          <a:prstGeom prst="rect">
            <a:avLst/>
          </a:prstGeom>
        </p:spPr>
      </p:pic>
      <p:pic>
        <p:nvPicPr>
          <p:cNvPr id="43" name="Picture 42" descr="=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3746500"/>
            <a:ext cx="762000" cy="393700"/>
          </a:xfrm>
          <a:prstGeom prst="rect">
            <a:avLst/>
          </a:prstGeom>
        </p:spPr>
      </p:pic>
      <p:pic>
        <p:nvPicPr>
          <p:cNvPr id="44" name="Picture 43" descr="=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1017270" y="4304030"/>
            <a:ext cx="571500" cy="472440"/>
          </a:xfrm>
          <a:prstGeom prst="rect">
            <a:avLst/>
          </a:prstGeom>
        </p:spPr>
      </p:pic>
      <p:pic>
        <p:nvPicPr>
          <p:cNvPr id="45" name="Picture 44" descr="=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2998470" y="4304030"/>
            <a:ext cx="571500" cy="472440"/>
          </a:xfrm>
          <a:prstGeom prst="rect">
            <a:avLst/>
          </a:prstGeom>
        </p:spPr>
      </p:pic>
      <p:pic>
        <p:nvPicPr>
          <p:cNvPr id="46" name="Picture 45" descr="=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4979670" y="4304030"/>
            <a:ext cx="571500" cy="472440"/>
          </a:xfrm>
          <a:prstGeom prst="rect">
            <a:avLst/>
          </a:prstGeom>
        </p:spPr>
      </p:pic>
      <p:sp>
        <p:nvSpPr>
          <p:cNvPr id="47" name="Rectangle 46"/>
          <p:cNvSpPr/>
          <p:nvPr/>
        </p:nvSpPr>
        <p:spPr>
          <a:xfrm>
            <a:off x="6934200" y="1460500"/>
            <a:ext cx="914400" cy="76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bn-BD" sz="6600" b="1" cap="all" dirty="0" smtClean="0">
                <a:ln>
                  <a:solidFill>
                    <a:srgbClr val="FFFF00"/>
                  </a:solidFill>
                </a:ln>
                <a:solidFill>
                  <a:sysClr val="windowText" lastClr="0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১৫</a:t>
            </a:r>
            <a:endParaRPr lang="en-US" sz="6600" b="1" cap="all" dirty="0">
              <a:ln>
                <a:solidFill>
                  <a:srgbClr val="FFFF00"/>
                </a:solidFill>
              </a:ln>
              <a:solidFill>
                <a:sysClr val="windowText" lastClr="0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934200" y="2476500"/>
            <a:ext cx="914400" cy="76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bn-BD" sz="6600" b="1" cap="all" dirty="0" smtClean="0">
                <a:ln>
                  <a:solidFill>
                    <a:srgbClr val="FFFF00"/>
                  </a:solidFill>
                </a:ln>
                <a:solidFill>
                  <a:sysClr val="windowText" lastClr="0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১৫</a:t>
            </a:r>
            <a:endParaRPr lang="en-US" sz="6600" b="1" cap="all" dirty="0">
              <a:ln>
                <a:solidFill>
                  <a:srgbClr val="FFFF00"/>
                </a:solidFill>
              </a:ln>
              <a:solidFill>
                <a:sysClr val="windowText" lastClr="0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934200" y="3492500"/>
            <a:ext cx="914400" cy="76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bn-BD" sz="6600" b="1" cap="all" dirty="0" smtClean="0">
                <a:ln>
                  <a:solidFill>
                    <a:srgbClr val="FFFF00"/>
                  </a:solidFill>
                </a:ln>
                <a:solidFill>
                  <a:sysClr val="windowText" lastClr="0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১৫</a:t>
            </a:r>
            <a:endParaRPr lang="en-US" sz="6600" b="1" cap="all" dirty="0">
              <a:ln>
                <a:solidFill>
                  <a:srgbClr val="FFFF00"/>
                </a:solidFill>
              </a:ln>
              <a:solidFill>
                <a:sysClr val="windowText" lastClr="0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62000" y="4762500"/>
            <a:ext cx="914400" cy="76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bn-BD" sz="6600" b="1" cap="all" dirty="0" smtClean="0">
                <a:ln>
                  <a:solidFill>
                    <a:srgbClr val="FFFF00"/>
                  </a:solidFill>
                </a:ln>
                <a:solidFill>
                  <a:sysClr val="windowText" lastClr="0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১৫</a:t>
            </a:r>
            <a:endParaRPr lang="en-US" sz="6600" b="1" cap="all" dirty="0">
              <a:ln>
                <a:solidFill>
                  <a:srgbClr val="FFFF00"/>
                </a:solidFill>
              </a:ln>
              <a:solidFill>
                <a:sysClr val="windowText" lastClr="0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2819400" y="4762500"/>
            <a:ext cx="914400" cy="76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bn-BD" sz="6600" b="1" cap="all" dirty="0" smtClean="0">
                <a:ln>
                  <a:solidFill>
                    <a:srgbClr val="FFFF00"/>
                  </a:solidFill>
                </a:ln>
                <a:solidFill>
                  <a:sysClr val="windowText" lastClr="0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১৫</a:t>
            </a:r>
            <a:endParaRPr lang="en-US" sz="6600" b="1" cap="all" dirty="0">
              <a:ln>
                <a:solidFill>
                  <a:srgbClr val="FFFF00"/>
                </a:solidFill>
              </a:ln>
              <a:solidFill>
                <a:sysClr val="windowText" lastClr="0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876800" y="4762500"/>
            <a:ext cx="914400" cy="762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bn-BD" sz="6600" b="1" cap="all" dirty="0" smtClean="0">
                <a:ln>
                  <a:solidFill>
                    <a:srgbClr val="FFFF00"/>
                  </a:solidFill>
                </a:ln>
                <a:solidFill>
                  <a:sysClr val="windowText" lastClr="0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১৫</a:t>
            </a:r>
            <a:endParaRPr lang="en-US" sz="6600" b="1" cap="all" dirty="0">
              <a:ln>
                <a:solidFill>
                  <a:srgbClr val="FFFF00"/>
                </a:solidFill>
              </a:ln>
              <a:solidFill>
                <a:sysClr val="windowText" lastClr="0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8" name="Picture 47" descr="baby-graphics-dancing-070475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381000" y="4445000"/>
            <a:ext cx="1371600" cy="1270000"/>
          </a:xfrm>
          <a:prstGeom prst="rect">
            <a:avLst/>
          </a:prstGeom>
        </p:spPr>
      </p:pic>
      <p:pic>
        <p:nvPicPr>
          <p:cNvPr id="64" name="Picture 63" descr="baby-graphics-dancing-88358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77200" y="4508500"/>
            <a:ext cx="1066800" cy="1206500"/>
          </a:xfrm>
          <a:prstGeom prst="rect">
            <a:avLst/>
          </a:prstGeom>
        </p:spPr>
      </p:pic>
      <p:pic>
        <p:nvPicPr>
          <p:cNvPr id="68" name="Picture 67" descr="baby-graphics-music-518359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82000" y="317500"/>
            <a:ext cx="762000" cy="596900"/>
          </a:xfrm>
          <a:prstGeom prst="rect">
            <a:avLst/>
          </a:prstGeom>
        </p:spPr>
      </p:pic>
      <p:pic>
        <p:nvPicPr>
          <p:cNvPr id="69" name="Picture 68" descr="bdrdhaka201012111292051197_scratch-head01-idea-animated-animation-smiley-emoticon-000414-larg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0" y="2540000"/>
            <a:ext cx="762000" cy="571500"/>
          </a:xfrm>
          <a:prstGeom prst="rect">
            <a:avLst/>
          </a:prstGeom>
        </p:spPr>
      </p:pic>
      <p:pic>
        <p:nvPicPr>
          <p:cNvPr id="70" name="Picture 69" descr="bdrdhaka201012111292051197_scratch-head01-idea-animated-animation-smiley-emoticon-000414-larg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4889500"/>
            <a:ext cx="762000" cy="571500"/>
          </a:xfrm>
          <a:prstGeom prst="rect">
            <a:avLst/>
          </a:prstGeom>
        </p:spPr>
      </p:pic>
      <p:pic>
        <p:nvPicPr>
          <p:cNvPr id="71" name="Picture 70" descr="bdrdhaka201012111292051197_scratch-head01-idea-animated-animation-smiley-emoticon-000414-larg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33800" y="4889500"/>
            <a:ext cx="762000" cy="571500"/>
          </a:xfrm>
          <a:prstGeom prst="rect">
            <a:avLst/>
          </a:prstGeom>
        </p:spPr>
      </p:pic>
      <p:pic>
        <p:nvPicPr>
          <p:cNvPr id="72" name="Picture 71" descr="bdrdhaka201012111292051197_scratch-head01-idea-animated-animation-smiley-emoticon-000414-larg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72200" y="4889500"/>
            <a:ext cx="762000" cy="571500"/>
          </a:xfrm>
          <a:prstGeom prst="rect">
            <a:avLst/>
          </a:prstGeom>
        </p:spPr>
      </p:pic>
      <p:pic>
        <p:nvPicPr>
          <p:cNvPr id="73" name="Picture 72" descr="bdrdhaka201012111292051197_scratch-head01-idea-animated-animation-smiley-emoticon-000414-larg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0" y="3619500"/>
            <a:ext cx="762000" cy="571500"/>
          </a:xfrm>
          <a:prstGeom prst="rect">
            <a:avLst/>
          </a:prstGeom>
        </p:spPr>
      </p:pic>
    </p:spTree>
  </p:cSld>
  <p:clrMapOvr>
    <a:masterClrMapping/>
  </p:clrMapOvr>
  <p:transition advTm="5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6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6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770" decel="1000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5" dur="770" decel="1000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7" dur="77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9" dur="77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770" decel="1000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3" dur="770" decel="1000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5" dur="77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7" dur="77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770" decel="100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1" dur="770" decel="100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3" dur="77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5" dur="77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770" decel="1000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9" dur="770" decel="1000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1" dur="77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3" dur="77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770" decel="1000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7" dur="770" decel="1000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59" dur="77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1" dur="77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770" decel="1000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5" dur="770" decel="1000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7" dur="77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9" dur="77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8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21" grpId="0"/>
      <p:bldP spid="17" grpId="0"/>
      <p:bldP spid="23" grpId="0"/>
      <p:bldP spid="27" grpId="0"/>
      <p:bldP spid="28" grpId="0"/>
      <p:bldP spid="20" grpId="0" animBg="1"/>
      <p:bldP spid="22" grpId="0" animBg="1"/>
      <p:bldP spid="26" grpId="0" animBg="1"/>
      <p:bldP spid="30" grpId="0" animBg="1"/>
      <p:bldP spid="33" grpId="0" animBg="1"/>
      <p:bldP spid="34" grpId="0" animBg="1"/>
      <p:bldP spid="35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CCCFF"/>
            </a:gs>
            <a:gs pos="17999">
              <a:schemeClr val="accent3">
                <a:lumMod val="40000"/>
                <a:lumOff val="60000"/>
              </a:schemeClr>
            </a:gs>
            <a:gs pos="36000">
              <a:schemeClr val="accent1"/>
            </a:gs>
            <a:gs pos="61000">
              <a:schemeClr val="accent1"/>
            </a:gs>
            <a:gs pos="82001">
              <a:schemeClr val="accent2">
                <a:lumMod val="40000"/>
                <a:lumOff val="60000"/>
              </a:schemeClr>
            </a:gs>
            <a:gs pos="100000">
              <a:srgbClr val="CC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u="sng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শিরোনাম</a:t>
            </a:r>
            <a:r>
              <a:rPr lang="bn-BD" sz="96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96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841500"/>
            <a:ext cx="9144000" cy="37702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bn-BD" sz="23900" b="1" dirty="0" smtClean="0">
                <a:ln>
                  <a:solidFill>
                    <a:srgbClr val="FF0000"/>
                  </a:solidFill>
                </a:ln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bn-BD" sz="23900" b="1" dirty="0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3900" b="1" dirty="0">
              <a:ln/>
              <a:solidFill>
                <a:schemeClr val="accent3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arrow_1c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14800" y="1079500"/>
            <a:ext cx="1321904" cy="1206500"/>
          </a:xfrm>
          <a:prstGeom prst="downArrow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 descr="4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969003" flipH="1" flipV="1">
            <a:off x="20581" y="1535822"/>
            <a:ext cx="590182" cy="432862"/>
          </a:xfrm>
          <a:prstGeom prst="rect">
            <a:avLst/>
          </a:prstGeom>
        </p:spPr>
      </p:pic>
      <p:pic>
        <p:nvPicPr>
          <p:cNvPr id="7" name="Picture 6" descr="4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969003" flipH="1" flipV="1">
            <a:off x="8541412" y="1726322"/>
            <a:ext cx="590182" cy="43286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90800" y="5022503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accent1">
                    <a:lumMod val="75000"/>
                  </a:schemeClr>
                </a:solidFill>
                <a:sym typeface="Webdings"/>
              </a:rPr>
              <a:t></a:t>
            </a:r>
            <a:endParaRPr lang="en-US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" name="Picture 12" descr="line-gl-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 flipV="1">
            <a:off x="2362200" y="1016000"/>
            <a:ext cx="5041232" cy="127000"/>
          </a:xfrm>
          <a:prstGeom prst="rect">
            <a:avLst/>
          </a:prstGeom>
        </p:spPr>
      </p:pic>
      <p:pic>
        <p:nvPicPr>
          <p:cNvPr id="15" name="Picture 14" descr="graphics-flower-line-355185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2819400" cy="679450"/>
          </a:xfrm>
          <a:prstGeom prst="rect">
            <a:avLst/>
          </a:prstGeom>
        </p:spPr>
      </p:pic>
      <p:pic>
        <p:nvPicPr>
          <p:cNvPr id="16" name="Picture 15" descr="graphics-flower-line-355185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24600" y="0"/>
            <a:ext cx="2819400" cy="679450"/>
          </a:xfrm>
          <a:prstGeom prst="rect">
            <a:avLst/>
          </a:prstGeom>
        </p:spPr>
      </p:pic>
      <p:pic>
        <p:nvPicPr>
          <p:cNvPr id="21" name="Picture 20" descr="x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>
            <a:off x="4648200" y="1143000"/>
            <a:ext cx="381000" cy="1202070"/>
          </a:xfrm>
          <a:prstGeom prst="rect">
            <a:avLst/>
          </a:prstGeom>
        </p:spPr>
      </p:pic>
      <p:pic>
        <p:nvPicPr>
          <p:cNvPr id="22" name="Picture 21" descr="Flying_away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3937000"/>
            <a:ext cx="1752600" cy="177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 descr="Flying_away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391400" y="3937000"/>
            <a:ext cx="1752600" cy="177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CCCFF"/>
            </a:gs>
            <a:gs pos="17999">
              <a:schemeClr val="accent3">
                <a:lumMod val="40000"/>
                <a:lumOff val="60000"/>
              </a:schemeClr>
            </a:gs>
            <a:gs pos="36000">
              <a:schemeClr val="accent1"/>
            </a:gs>
            <a:gs pos="61000">
              <a:schemeClr val="accent1"/>
            </a:gs>
            <a:gs pos="82001">
              <a:schemeClr val="accent2">
                <a:lumMod val="40000"/>
                <a:lumOff val="60000"/>
              </a:schemeClr>
            </a:gs>
            <a:gs pos="100000">
              <a:srgbClr val="CC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0"/>
            <a:ext cx="6629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/>
              </a:rPr>
              <a:t></a:t>
            </a:r>
            <a:r>
              <a:rPr lang="bn-BD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</a:t>
            </a:r>
            <a:r>
              <a:rPr lang="en-US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/>
              </a:rPr>
              <a:t></a:t>
            </a:r>
            <a:r>
              <a:rPr lang="bn-BD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8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12954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sym typeface="Webdings"/>
              </a:rPr>
              <a:t></a:t>
            </a:r>
            <a:endParaRPr lang="en-US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540000"/>
            <a:ext cx="914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বাস্তব উপকরণ ও বিভিন্ন কৌশলে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49animation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0" y="1016000"/>
            <a:ext cx="1981200" cy="1311628"/>
          </a:xfrm>
          <a:prstGeom prst="downArrow">
            <a:avLst/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CCCFF"/>
            </a:gs>
            <a:gs pos="17999">
              <a:schemeClr val="accent3">
                <a:lumMod val="40000"/>
                <a:lumOff val="60000"/>
              </a:schemeClr>
            </a:gs>
            <a:gs pos="36000">
              <a:schemeClr val="accent1"/>
            </a:gs>
            <a:gs pos="61000">
              <a:schemeClr val="accent1"/>
            </a:gs>
            <a:gs pos="82001">
              <a:schemeClr val="accent2">
                <a:lumMod val="40000"/>
                <a:lumOff val="60000"/>
              </a:schemeClr>
            </a:gs>
            <a:gs pos="100000">
              <a:srgbClr val="CC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954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sym typeface="Webdings"/>
              </a:rPr>
              <a:t></a:t>
            </a:r>
            <a:endParaRPr lang="en-US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46050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ছবিগুলো দেখ, বল, পড়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2857500"/>
            <a:ext cx="6172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সময়ঃ- ২০মিনিট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button_4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0" y="5022850"/>
            <a:ext cx="3048000" cy="692150"/>
          </a:xfrm>
          <a:prstGeom prst="rect">
            <a:avLst/>
          </a:prstGeom>
        </p:spPr>
      </p:pic>
      <p:pic>
        <p:nvPicPr>
          <p:cNvPr id="9" name="Picture 8" descr="arrowkk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86200" y="0"/>
            <a:ext cx="1950720" cy="1625600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CCCFF"/>
            </a:gs>
            <a:gs pos="17999">
              <a:schemeClr val="accent3">
                <a:lumMod val="40000"/>
                <a:lumOff val="60000"/>
              </a:schemeClr>
            </a:gs>
            <a:gs pos="36000">
              <a:schemeClr val="accent1"/>
            </a:gs>
            <a:gs pos="61000">
              <a:schemeClr val="accent1"/>
            </a:gs>
            <a:gs pos="82001">
              <a:schemeClr val="accent2">
                <a:lumMod val="40000"/>
                <a:lumOff val="60000"/>
              </a:schemeClr>
            </a:gs>
            <a:gs pos="100000">
              <a:srgbClr val="CC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06680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600" b="1" spc="50" dirty="0" smtClean="0">
                <a:ln w="1143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/>
              </a:rPr>
              <a:t></a:t>
            </a:r>
            <a:r>
              <a:rPr lang="en-US" sz="3200" b="1" spc="50" dirty="0" smtClean="0">
                <a:ln w="1143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/>
              </a:rPr>
              <a:t>                                                                                         </a:t>
            </a:r>
            <a:endParaRPr lang="en-US" sz="3200" b="1" spc="50" dirty="0">
              <a:ln w="11430">
                <a:solidFill>
                  <a:srgbClr val="FFFF00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77200" y="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 descr="000200C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0600" y="0"/>
            <a:ext cx="609600" cy="825500"/>
          </a:xfrm>
          <a:prstGeom prst="rect">
            <a:avLst/>
          </a:prstGeom>
        </p:spPr>
      </p:pic>
      <p:pic>
        <p:nvPicPr>
          <p:cNvPr id="6" name="Picture 5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406400" y="1739900"/>
            <a:ext cx="1270000" cy="45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203200" y="1739900"/>
            <a:ext cx="1270000" cy="45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736600" y="1739900"/>
            <a:ext cx="1270000" cy="45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406400" y="3073400"/>
            <a:ext cx="1270000" cy="45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4191000"/>
            <a:ext cx="1524000" cy="381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660400" y="3073400"/>
            <a:ext cx="1270000" cy="45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13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1270000" y="1739900"/>
            <a:ext cx="1270000" cy="45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1193800" y="3073400"/>
            <a:ext cx="1270000" cy="45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15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127000" y="3073400"/>
            <a:ext cx="1270000" cy="45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TextBox 16"/>
          <p:cNvSpPr txBox="1"/>
          <p:nvPr/>
        </p:nvSpPr>
        <p:spPr>
          <a:xfrm>
            <a:off x="2057400" y="2540000"/>
            <a:ext cx="121920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আর 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17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3327400" y="2755900"/>
            <a:ext cx="1270000" cy="45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0" name="Rectangle 19"/>
          <p:cNvSpPr/>
          <p:nvPr/>
        </p:nvSpPr>
        <p:spPr>
          <a:xfrm>
            <a:off x="0" y="1333500"/>
            <a:ext cx="2133600" cy="3429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419600" y="2540000"/>
            <a:ext cx="182880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একত্রে  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429000" y="2095500"/>
            <a:ext cx="1066800" cy="18415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553200" y="1333500"/>
            <a:ext cx="2590800" cy="3302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7747000" y="3073400"/>
            <a:ext cx="1270000" cy="45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Picture 24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7747000" y="1739900"/>
            <a:ext cx="1270000" cy="45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Picture 25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7213600" y="1739900"/>
            <a:ext cx="1270000" cy="45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" name="Picture 26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6680200" y="1739900"/>
            <a:ext cx="1270000" cy="45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" name="Picture 27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6146800" y="1739900"/>
            <a:ext cx="1270000" cy="45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9" name="Picture 28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8280400" y="1739900"/>
            <a:ext cx="1270000" cy="45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" name="Picture 29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6146800" y="3073400"/>
            <a:ext cx="1270000" cy="45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" name="Picture 30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6680200" y="3073400"/>
            <a:ext cx="1270000" cy="45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2" name="Picture 31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7213600" y="3073400"/>
            <a:ext cx="1270000" cy="45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3" name="Picture 32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8280400" y="3073400"/>
            <a:ext cx="1270000" cy="45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4" name="TextBox 33"/>
          <p:cNvSpPr txBox="1"/>
          <p:nvPr/>
        </p:nvSpPr>
        <p:spPr>
          <a:xfrm>
            <a:off x="0" y="4699000"/>
            <a:ext cx="220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৯ নয় 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352800" y="469900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 এক 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00800" y="4889500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১০ দশ 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7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770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6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8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7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9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8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0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7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770" decel="100000"/>
                                        <p:tgtEl>
                                          <p:spTgt spid="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4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6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77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8" dur="770" decel="100000"/>
                                        <p:tgtEl>
                                          <p:spTgt spid="2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0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2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77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7" dur="770" decel="100000"/>
                                        <p:tgtEl>
                                          <p:spTgt spid="2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9" dur="77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1" dur="77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77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6" dur="770" decel="100000"/>
                                        <p:tgtEl>
                                          <p:spTgt spid="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8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50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77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5" dur="770" decel="100000"/>
                                        <p:tgtEl>
                                          <p:spTgt spid="2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7" dur="77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59" dur="77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77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4" dur="770" decel="100000"/>
                                        <p:tgtEl>
                                          <p:spTgt spid="2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6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8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77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3" dur="770" decel="100000"/>
                                        <p:tgtEl>
                                          <p:spTgt spid="2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5" dur="77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7" dur="77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77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2" dur="770" decel="100000"/>
                                        <p:tgtEl>
                                          <p:spTgt spid="3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4" dur="77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6" dur="77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77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1" dur="770" decel="100000"/>
                                        <p:tgtEl>
                                          <p:spTgt spid="3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3" dur="77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5" dur="77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7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77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0" dur="770" decel="100000"/>
                                        <p:tgtEl>
                                          <p:spTgt spid="3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2" dur="77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4" dur="77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770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9" dur="770" decel="100000"/>
                                        <p:tgtEl>
                                          <p:spTgt spid="3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1" dur="77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3" dur="77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34" grpId="0"/>
      <p:bldP spid="35" grpId="0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CCCFF"/>
            </a:gs>
            <a:gs pos="17999">
              <a:schemeClr val="accent3">
                <a:lumMod val="40000"/>
                <a:lumOff val="60000"/>
              </a:schemeClr>
            </a:gs>
            <a:gs pos="36000">
              <a:schemeClr val="accent1"/>
            </a:gs>
            <a:gs pos="61000">
              <a:schemeClr val="accent1"/>
            </a:gs>
            <a:gs pos="82001">
              <a:schemeClr val="accent2">
                <a:lumMod val="40000"/>
                <a:lumOff val="60000"/>
              </a:schemeClr>
            </a:gs>
            <a:gs pos="100000">
              <a:srgbClr val="CC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journo_1327983836_1-url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3000"/>
            <a:ext cx="762000" cy="9683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 descr="journo_1327983836_1-url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1143000"/>
            <a:ext cx="685800" cy="9683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journo_1327983836_1-url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1143000"/>
            <a:ext cx="685800" cy="9683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 descr="journo_1327983836_1-url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600" y="1143000"/>
            <a:ext cx="685800" cy="9683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 descr="journo_1327983836_1-url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19400" y="1143000"/>
            <a:ext cx="685800" cy="9683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journo_1327983836_1-url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159000"/>
            <a:ext cx="762000" cy="9683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journo_1327983836_1-url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2159000"/>
            <a:ext cx="685800" cy="9683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 descr="journo_1327983836_1-url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2159000"/>
            <a:ext cx="685800" cy="9683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 descr="journo_1327983836_1-url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600" y="2159000"/>
            <a:ext cx="685800" cy="9683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 descr="journo_1327983836_1-url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19400" y="2159000"/>
            <a:ext cx="685800" cy="9683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Rectangle 12"/>
          <p:cNvSpPr/>
          <p:nvPr/>
        </p:nvSpPr>
        <p:spPr>
          <a:xfrm>
            <a:off x="0" y="1143000"/>
            <a:ext cx="3505200" cy="2032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962400" y="1651000"/>
            <a:ext cx="1676400" cy="12065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r>
              <a:rPr lang="bn-BD" sz="11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১০ </a:t>
            </a:r>
          </a:p>
          <a:p>
            <a:pPr algn="ctr"/>
            <a:r>
              <a:rPr lang="bn-BD" sz="11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115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 descr="2010-01-25-18-52-31-032747000-golap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2800" y="1206500"/>
            <a:ext cx="609600" cy="10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15" descr="2010-01-25-18-52-31-032747000-golap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72400" y="1206500"/>
            <a:ext cx="609600" cy="10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16" descr="2010-01-25-18-52-31-032747000-golap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0" y="1206500"/>
            <a:ext cx="762000" cy="10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Picture 17" descr="2010-01-25-18-52-31-032747000-golap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53200" y="1206500"/>
            <a:ext cx="609600" cy="10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Picture 24" descr="2010-01-25-18-52-31-032747000-golap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1206500"/>
            <a:ext cx="609600" cy="10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" name="Picture 30" descr="2010-01-25-18-52-31-032747000-golap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48600" y="2286000"/>
            <a:ext cx="609600" cy="10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2" name="Picture 31" descr="2010-01-25-18-52-31-032747000-golap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9000" y="2286000"/>
            <a:ext cx="609600" cy="10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3" name="Picture 32" descr="2010-01-25-18-52-31-032747000-golap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29400" y="2286000"/>
            <a:ext cx="609600" cy="10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4" name="Picture 33" descr="2010-01-25-18-52-31-032747000-golap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2286000"/>
            <a:ext cx="685800" cy="10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5" name="Picture 34" descr="2010-01-25-18-52-31-032747000-golap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58200" y="2286000"/>
            <a:ext cx="685800" cy="10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" name="Rectangle 35"/>
          <p:cNvSpPr/>
          <p:nvPr/>
        </p:nvSpPr>
        <p:spPr>
          <a:xfrm>
            <a:off x="5943600" y="1206500"/>
            <a:ext cx="3200400" cy="20955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0" y="25400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3600" b="1" dirty="0" smtClean="0">
                <a:ln w="11430">
                  <a:solidFill>
                    <a:srgbClr val="FF0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ebdings"/>
              </a:rPr>
              <a:t></a:t>
            </a:r>
            <a:endParaRPr lang="en-US" sz="3600" b="1" dirty="0">
              <a:ln w="11430">
                <a:solidFill>
                  <a:srgbClr val="FF0000"/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0" y="517639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3600" b="1" dirty="0" smtClean="0">
                <a:ln w="11430">
                  <a:solidFill>
                    <a:srgbClr val="FF0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sym typeface="Webdings"/>
              </a:rPr>
              <a:t></a:t>
            </a:r>
            <a:endParaRPr lang="en-US" sz="3600" b="1" dirty="0">
              <a:ln w="11430">
                <a:solidFill>
                  <a:srgbClr val="FF0000"/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14400" y="3810000"/>
            <a:ext cx="1066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দ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447800" y="3810000"/>
            <a:ext cx="1143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শ 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7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6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5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7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4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1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3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77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770" decel="100000"/>
                                        <p:tgtEl>
                                          <p:spTgt spid="2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7" dur="77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9" dur="77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77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770" decel="100000"/>
                                        <p:tgtEl>
                                          <p:spTgt spid="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8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0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9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1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7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770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0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2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77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9" dur="770" decel="100000"/>
                                        <p:tgtEl>
                                          <p:spTgt spid="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1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53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77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0" dur="770" decel="100000"/>
                                        <p:tgtEl>
                                          <p:spTgt spid="3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2" dur="77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4" dur="77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77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1" dur="770" decel="100000"/>
                                        <p:tgtEl>
                                          <p:spTgt spid="3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3" dur="77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5" dur="77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770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2" dur="770" decel="100000"/>
                                        <p:tgtEl>
                                          <p:spTgt spid="3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4" dur="77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6" dur="77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77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3" dur="770" decel="100000"/>
                                        <p:tgtEl>
                                          <p:spTgt spid="3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5" dur="77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7" dur="77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77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4" dur="770" decel="100000"/>
                                        <p:tgtEl>
                                          <p:spTgt spid="3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6" dur="77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8" dur="77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 L 0.35 0 " pathEditMode="relative" rAng="0" ptsTypes="AA">
                                      <p:cBhvr>
                                        <p:cTn id="221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L 0.35417 -0.00231 " pathEditMode="relative" rAng="0" ptsTypes="AA">
                                      <p:cBhvr>
                                        <p:cTn id="22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2" grpId="0"/>
      <p:bldP spid="42" grpId="1"/>
      <p:bldP spid="43" grpId="0"/>
      <p:bldP spid="4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CCCFF"/>
            </a:gs>
            <a:gs pos="17999">
              <a:schemeClr val="accent3">
                <a:lumMod val="40000"/>
                <a:lumOff val="60000"/>
              </a:schemeClr>
            </a:gs>
            <a:gs pos="36000">
              <a:schemeClr val="accent1"/>
            </a:gs>
            <a:gs pos="61000">
              <a:schemeClr val="accent1"/>
            </a:gs>
            <a:gs pos="82001">
              <a:schemeClr val="accent2">
                <a:lumMod val="40000"/>
                <a:lumOff val="60000"/>
              </a:schemeClr>
            </a:gs>
            <a:gs pos="100000">
              <a:srgbClr val="CC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e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51000"/>
            <a:ext cx="1143000" cy="825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 descr="inde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1651000"/>
            <a:ext cx="1143000" cy="825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 descr="inde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1651000"/>
            <a:ext cx="1143000" cy="825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inde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9000" y="2540000"/>
            <a:ext cx="1143000" cy="825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 descr="inde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540000"/>
            <a:ext cx="1143000" cy="825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 descr="inde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2540000"/>
            <a:ext cx="1143000" cy="825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inde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2540000"/>
            <a:ext cx="1143000" cy="825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inde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429000"/>
            <a:ext cx="1143000" cy="825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 descr="inde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3429000"/>
            <a:ext cx="1143000" cy="825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 descr="inde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3429000"/>
            <a:ext cx="1143000" cy="825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 descr="inde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9000" y="3429000"/>
            <a:ext cx="1143000" cy="825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Rectangle 13"/>
          <p:cNvSpPr/>
          <p:nvPr/>
        </p:nvSpPr>
        <p:spPr>
          <a:xfrm>
            <a:off x="0" y="1651000"/>
            <a:ext cx="4648200" cy="26035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876800" y="1651000"/>
            <a:ext cx="4267200" cy="26035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34200" y="1651000"/>
            <a:ext cx="1066800" cy="825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16" descr="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01000" y="1651000"/>
            <a:ext cx="1143000" cy="825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Picture 17" descr="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7400" y="1651000"/>
            <a:ext cx="1066800" cy="825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Picture 18" descr="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01000" y="2603500"/>
            <a:ext cx="11430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Picture 19" descr="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34200" y="2603500"/>
            <a:ext cx="10668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20" descr="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2603500"/>
            <a:ext cx="9906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Picture 21" descr="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76800" y="2603500"/>
            <a:ext cx="10668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Picture 22" descr="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77200" y="3429000"/>
            <a:ext cx="10668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Picture 23" descr="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10400" y="3429000"/>
            <a:ext cx="10668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Picture 24" descr="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3429000"/>
            <a:ext cx="10668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Picture 25" descr="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76800" y="3429000"/>
            <a:ext cx="10668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7" name="TextBox 26"/>
          <p:cNvSpPr txBox="1"/>
          <p:nvPr/>
        </p:nvSpPr>
        <p:spPr>
          <a:xfrm>
            <a:off x="3429000" y="254000"/>
            <a:ext cx="1676400" cy="144655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dirty="0" smtClean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11</a:t>
            </a:r>
            <a:endParaRPr lang="en-US" sz="8800" b="1" dirty="0">
              <a:ln w="11430">
                <a:solidFill>
                  <a:srgbClr val="FFFF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200401" y="4508500"/>
            <a:ext cx="1022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এ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886201" y="4508500"/>
            <a:ext cx="1022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গা 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43401" y="4508500"/>
            <a:ext cx="1022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রো   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6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8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7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9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9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1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0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2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77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9" dur="770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1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3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77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0" dur="770" decel="100000"/>
                                        <p:tgtEl>
                                          <p:spTgt spid="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2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4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77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1" dur="770" decel="100000"/>
                                        <p:tgtEl>
                                          <p:spTgt spid="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3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55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77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2" dur="770" decel="100000"/>
                                        <p:tgtEl>
                                          <p:spTgt spid="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4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6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77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3" dur="770" decel="100000"/>
                                        <p:tgtEl>
                                          <p:spTgt spid="2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5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7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77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4" dur="770" decel="100000"/>
                                        <p:tgtEl>
                                          <p:spTgt spid="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6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8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77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5" dur="770" decel="100000"/>
                                        <p:tgtEl>
                                          <p:spTgt spid="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7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9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77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6" dur="770" decel="100000"/>
                                        <p:tgtEl>
                                          <p:spTgt spid="2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8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0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77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7" dur="770" decel="100000"/>
                                        <p:tgtEl>
                                          <p:spTgt spid="2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9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1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77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8" dur="770" decel="100000"/>
                                        <p:tgtEl>
                                          <p:spTgt spid="2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30" dur="77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2" dur="77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77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9" dur="770" decel="100000"/>
                                        <p:tgtEl>
                                          <p:spTgt spid="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1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3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8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8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8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64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2.77778E-6 -2.96296E-6 L 0.20243 -0.72963 " pathEditMode="relative" rAng="0" ptsTypes="AA">
                                      <p:cBhvr>
                                        <p:cTn id="29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" y="-365"/>
                                    </p:animMotion>
                                  </p:childTnLst>
                                </p:cTn>
                              </p:par>
                              <p:par>
                                <p:cTn id="293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-2.96296E-6 L 0.19167 -0.72963 " pathEditMode="relative" rAng="0" ptsTypes="AA">
                                      <p:cBhvr>
                                        <p:cTn id="29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" y="-365"/>
                                    </p:animMotion>
                                  </p:childTnLst>
                                </p:cTn>
                              </p:par>
                              <p:par>
                                <p:cTn id="295" presetID="64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2.77778E-6 -2.96296E-6 L 0.18577 -0.72963 " pathEditMode="relative" rAng="0" ptsTypes="AA">
                                      <p:cBhvr>
                                        <p:cTn id="29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" y="-3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/>
      <p:bldP spid="29" grpId="1"/>
      <p:bldP spid="29" grpId="2"/>
      <p:bldP spid="30" grpId="0"/>
      <p:bldP spid="30" grpId="1"/>
      <p:bldP spid="30" grpId="2"/>
      <p:bldP spid="31" grpId="0"/>
      <p:bldP spid="31" grpId="1"/>
      <p:bldP spid="31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CCCFF"/>
            </a:gs>
            <a:gs pos="17999">
              <a:schemeClr val="accent3">
                <a:lumMod val="40000"/>
                <a:lumOff val="60000"/>
              </a:schemeClr>
            </a:gs>
            <a:gs pos="36000">
              <a:schemeClr val="accent1"/>
            </a:gs>
            <a:gs pos="61000">
              <a:schemeClr val="accent1"/>
            </a:gs>
            <a:gs pos="82001">
              <a:schemeClr val="accent2">
                <a:lumMod val="40000"/>
                <a:lumOff val="60000"/>
              </a:schemeClr>
            </a:gs>
            <a:gs pos="100000">
              <a:srgbClr val="CC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v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353800" y="4191000"/>
            <a:ext cx="1219200" cy="9525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105400" y="1143000"/>
            <a:ext cx="4038600" cy="31115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0" y="1143000"/>
            <a:ext cx="4495800" cy="31115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 descr="index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43000"/>
            <a:ext cx="8382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9" name="Picture 28" descr="index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492500"/>
            <a:ext cx="8382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" name="Picture 29" descr="index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86000"/>
            <a:ext cx="8382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" name="Picture 30" descr="index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5400" y="1143000"/>
            <a:ext cx="8382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2" name="Picture 31" descr="index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4600" y="1143000"/>
            <a:ext cx="8382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3" name="Picture 32" descr="index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57600" y="1143000"/>
            <a:ext cx="8382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4" name="Picture 33" descr="index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2286000"/>
            <a:ext cx="8382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5" name="Picture 34" descr="index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4600" y="2286000"/>
            <a:ext cx="8382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" name="Picture 35" descr="index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57600" y="2286000"/>
            <a:ext cx="8382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7" name="Picture 36" descr="index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3492500"/>
            <a:ext cx="8382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8" name="Picture 37" descr="index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4600" y="3492500"/>
            <a:ext cx="8382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9" name="Picture 38" descr="index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57600" y="3492500"/>
            <a:ext cx="8382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" name="Picture 39" descr="butterfly-animated-red-fluttering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05400" y="1143000"/>
            <a:ext cx="1066800" cy="952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4" name="Picture 43" descr="butterfly-animated-red-fluttering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72200" y="1143000"/>
            <a:ext cx="990600" cy="952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5" name="Picture 44" descr="butterfly-animated-red-fluttering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62800" y="1143000"/>
            <a:ext cx="990600" cy="952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6" name="Picture 45" descr="butterfly-animated-red-fluttering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53400" y="1143000"/>
            <a:ext cx="990600" cy="952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7" name="Picture 46" descr="butterfly-animated-red-fluttering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05400" y="2222500"/>
            <a:ext cx="990600" cy="952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8" name="Picture 47" descr="butterfly-animated-red-fluttering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0" y="2222500"/>
            <a:ext cx="990600" cy="952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9" name="Picture 48" descr="butterfly-animated-red-fluttering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86600" y="2222500"/>
            <a:ext cx="990600" cy="952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0" name="Picture 49" descr="butterfly-animated-red-fluttering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77200" y="2222500"/>
            <a:ext cx="990600" cy="952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" name="Picture 50" descr="butterfly-animated-red-fluttering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05400" y="3302000"/>
            <a:ext cx="990600" cy="952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2" name="Picture 51" descr="butterfly-animated-red-fluttering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0" y="3302000"/>
            <a:ext cx="990600" cy="952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3" name="Picture 52" descr="butterfly-animated-red-fluttering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86600" y="3302000"/>
            <a:ext cx="990600" cy="952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4" name="Picture 53" descr="butterfly-animated-red-fluttering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77200" y="3302000"/>
            <a:ext cx="1066800" cy="952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5" name="TextBox 54"/>
          <p:cNvSpPr txBox="1"/>
          <p:nvPr/>
        </p:nvSpPr>
        <p:spPr>
          <a:xfrm>
            <a:off x="3048000" y="0"/>
            <a:ext cx="373380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12</a:t>
            </a:r>
            <a:r>
              <a:rPr lang="bn-BD" sz="8000" b="1" dirty="0" smtClean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8000" b="1" dirty="0">
              <a:ln w="11430">
                <a:solidFill>
                  <a:srgbClr val="FFFF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85800" y="4635500"/>
            <a:ext cx="99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বা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295400" y="4612135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রো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3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3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3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3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7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770" decel="100000"/>
                                        <p:tgtEl>
                                          <p:spTgt spid="3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77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7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770" decel="100000"/>
                                        <p:tgtEl>
                                          <p:spTgt spid="3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6" dur="77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8" dur="77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7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770" decel="100000"/>
                                        <p:tgtEl>
                                          <p:spTgt spid="3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7" dur="77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9" dur="77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7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770" decel="100000"/>
                                        <p:tgtEl>
                                          <p:spTgt spid="2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8" dur="77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0" dur="77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70" decel="100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770" decel="100000"/>
                                        <p:tgtEl>
                                          <p:spTgt spid="3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9" dur="77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1" dur="77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770" decel="100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770" decel="100000"/>
                                        <p:tgtEl>
                                          <p:spTgt spid="3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0" dur="77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2" dur="77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770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9" dur="770" decel="100000"/>
                                        <p:tgtEl>
                                          <p:spTgt spid="3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1" dur="77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3" dur="77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770" decel="100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0" dur="770" decel="100000"/>
                                        <p:tgtEl>
                                          <p:spTgt spid="4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2" dur="77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4" dur="77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770" decel="100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1" dur="770" decel="100000"/>
                                        <p:tgtEl>
                                          <p:spTgt spid="4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3" dur="77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55" dur="77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770" decel="100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2" dur="770" decel="100000"/>
                                        <p:tgtEl>
                                          <p:spTgt spid="4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4" dur="77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6" dur="77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770" decel="100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3" dur="770" decel="100000"/>
                                        <p:tgtEl>
                                          <p:spTgt spid="4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5" dur="77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7" dur="77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770" decel="100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4" dur="770" decel="100000"/>
                                        <p:tgtEl>
                                          <p:spTgt spid="4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6" dur="77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8" dur="77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770" decel="100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5" dur="770" decel="100000"/>
                                        <p:tgtEl>
                                          <p:spTgt spid="4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7" dur="77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9" dur="77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770" decel="100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6" dur="770" decel="100000"/>
                                        <p:tgtEl>
                                          <p:spTgt spid="4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8" dur="77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0" dur="77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770" decel="100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7" dur="770" decel="100000"/>
                                        <p:tgtEl>
                                          <p:spTgt spid="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9" dur="77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1" dur="77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770" decel="100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8" dur="770" decel="100000"/>
                                        <p:tgtEl>
                                          <p:spTgt spid="5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30" dur="77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2" dur="77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770" decel="100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9" dur="770" decel="100000"/>
                                        <p:tgtEl>
                                          <p:spTgt spid="5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1" dur="77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3" dur="77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770" decel="100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0" dur="770" decel="100000"/>
                                        <p:tgtEl>
                                          <p:spTgt spid="5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52" dur="77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54" dur="77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770" decel="100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1" dur="770" decel="100000"/>
                                        <p:tgtEl>
                                          <p:spTgt spid="5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3" dur="77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5" dur="77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5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770" decel="100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6" dur="770" decel="100000"/>
                                        <p:tgtEl>
                                          <p:spTgt spid="5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8" dur="77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0" dur="77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0.3625 -0.00764 " pathEditMode="relative" rAng="0" ptsTypes="AA">
                                      <p:cBhvr>
                                        <p:cTn id="295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" y="-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63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0.37083 -0.00347 " pathEditMode="relative" rAng="0" ptsTypes="AA">
                                      <p:cBhvr>
                                        <p:cTn id="299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6" grpId="1"/>
      <p:bldP spid="58" grpId="0"/>
      <p:bldP spid="58" grpId="2"/>
      <p:bldP spid="58" grpId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CCCFF"/>
            </a:gs>
            <a:gs pos="17999">
              <a:schemeClr val="accent3">
                <a:lumMod val="40000"/>
                <a:lumOff val="60000"/>
              </a:schemeClr>
            </a:gs>
            <a:gs pos="36000">
              <a:schemeClr val="accent1"/>
            </a:gs>
            <a:gs pos="61000">
              <a:schemeClr val="accent1"/>
            </a:gs>
            <a:gs pos="82001">
              <a:schemeClr val="accent2">
                <a:lumMod val="40000"/>
                <a:lumOff val="60000"/>
              </a:schemeClr>
            </a:gs>
            <a:gs pos="100000">
              <a:srgbClr val="CC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umb_COLOURBOX31336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206500"/>
            <a:ext cx="838200" cy="10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/>
          <p:nvPr/>
        </p:nvSpPr>
        <p:spPr>
          <a:xfrm>
            <a:off x="0" y="1206500"/>
            <a:ext cx="4343400" cy="3238500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humb_COLOURBOX31336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0" y="1206500"/>
            <a:ext cx="838200" cy="10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thumb_COLOURBOX31336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000" y="1206500"/>
            <a:ext cx="838200" cy="10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 descr="thumb_COLOURBOX31336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86000"/>
            <a:ext cx="838200" cy="10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 descr="thumb_COLOURBOX31336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2286000"/>
            <a:ext cx="838200" cy="10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thumb_COLOURBOX31336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0" y="2286000"/>
            <a:ext cx="838200" cy="10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thumb_COLOURBOX31336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2286000"/>
            <a:ext cx="838200" cy="10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 descr="thumb_COLOURBOX31336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5200" y="2286000"/>
            <a:ext cx="838200" cy="10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 descr="thumb_COLOURBOX31336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429000"/>
            <a:ext cx="838200" cy="10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 descr="thumb_COLOURBOX31336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3429000"/>
            <a:ext cx="838200" cy="10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 descr="thumb_COLOURBOX31336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0" y="3429000"/>
            <a:ext cx="838200" cy="10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13" descr="thumb_COLOURBOX31336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3429000"/>
            <a:ext cx="838200" cy="10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 descr="thumb_COLOURBOX31336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5200" y="3429000"/>
            <a:ext cx="838200" cy="101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Rectangle 15"/>
          <p:cNvSpPr/>
          <p:nvPr/>
        </p:nvSpPr>
        <p:spPr>
          <a:xfrm>
            <a:off x="4800600" y="1206500"/>
            <a:ext cx="4343400" cy="3238500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b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5247005" y="1293495"/>
            <a:ext cx="1016000" cy="8420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Picture 17" descr="b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6313805" y="1293495"/>
            <a:ext cx="1016000" cy="8420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Picture 18" descr="b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7380605" y="1293495"/>
            <a:ext cx="1016000" cy="8420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20" descr="b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4713605" y="2436495"/>
            <a:ext cx="1016000" cy="8420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Picture 21" descr="b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5626100" y="2438400"/>
            <a:ext cx="1016000" cy="838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Picture 22" descr="b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6466205" y="2436495"/>
            <a:ext cx="1016000" cy="8420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Picture 23" descr="b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7304405" y="2436495"/>
            <a:ext cx="1016000" cy="8420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Picture 24" descr="b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8214995" y="2436495"/>
            <a:ext cx="1016000" cy="8420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" name="Picture 26" descr="b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4713605" y="3515995"/>
            <a:ext cx="1016000" cy="8420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" name="Picture 27" descr="b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5628005" y="3515995"/>
            <a:ext cx="1016000" cy="8420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9" name="Picture 28" descr="b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6466205" y="3515995"/>
            <a:ext cx="1016000" cy="8420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" name="Picture 29" descr="b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7304405" y="3515995"/>
            <a:ext cx="1016000" cy="8420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" name="Picture 30" descr="b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8214995" y="3515995"/>
            <a:ext cx="1016000" cy="8420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2" name="TextBox 31"/>
          <p:cNvSpPr txBox="1"/>
          <p:nvPr/>
        </p:nvSpPr>
        <p:spPr>
          <a:xfrm>
            <a:off x="3810000" y="0"/>
            <a:ext cx="1600200" cy="1323439"/>
          </a:xfrm>
          <a:prstGeom prst="rect">
            <a:avLst/>
          </a:prstGeom>
          <a:noFill/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১৩</a:t>
            </a: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19200" y="4791670"/>
            <a:ext cx="1143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তে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905000" y="4791670"/>
            <a:ext cx="152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রো 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6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8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7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9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9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1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0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2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9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1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3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0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2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4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77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1" dur="770" decel="100000"/>
                                        <p:tgtEl>
                                          <p:spTgt spid="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3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55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77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2" dur="770" decel="100000"/>
                                        <p:tgtEl>
                                          <p:spTgt spid="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4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6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77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3" dur="770" decel="100000"/>
                                        <p:tgtEl>
                                          <p:spTgt spid="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5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7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77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4" dur="770" decel="100000"/>
                                        <p:tgtEl>
                                          <p:spTgt spid="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6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8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77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5" dur="770" decel="100000"/>
                                        <p:tgtEl>
                                          <p:spTgt spid="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7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9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77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6" dur="770" decel="100000"/>
                                        <p:tgtEl>
                                          <p:spTgt spid="2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8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0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77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7" dur="770" decel="100000"/>
                                        <p:tgtEl>
                                          <p:spTgt spid="2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9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1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77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8" dur="770" decel="100000"/>
                                        <p:tgtEl>
                                          <p:spTgt spid="2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30" dur="77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2" dur="77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77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9" dur="770" decel="100000"/>
                                        <p:tgtEl>
                                          <p:spTgt spid="2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1" dur="77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3" dur="77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77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0" dur="770" decel="100000"/>
                                        <p:tgtEl>
                                          <p:spTgt spid="2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52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54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77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1" dur="770" decel="100000"/>
                                        <p:tgtEl>
                                          <p:spTgt spid="2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3" dur="77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5" dur="77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77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2" dur="770" decel="100000"/>
                                        <p:tgtEl>
                                          <p:spTgt spid="3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4" dur="77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6" dur="77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77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3" dur="770" decel="100000"/>
                                        <p:tgtEl>
                                          <p:spTgt spid="3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5" dur="77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7" dur="77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77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4" dur="770" decel="100000"/>
                                        <p:tgtEl>
                                          <p:spTgt spid="3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6" dur="77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8" dur="77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3.33333E-6 -2.96296E-6 L 0.30417 0.00301 " pathEditMode="relative" rAng="0" ptsTypes="AA">
                                      <p:cBhvr>
                                        <p:cTn id="32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3.33333E-6 -2.96296E-6 L 0.30833 0.00301 " pathEditMode="relative" rAng="0" ptsTypes="AA">
                                      <p:cBhvr>
                                        <p:cTn id="32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64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3.33333E-6 -2.96296E-6 L 0.4125 -0.81921 " pathEditMode="relative" rAng="0" ptsTypes="AA">
                                      <p:cBhvr>
                                        <p:cTn id="33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" y="-4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64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3.33333E-6 -2.96296E-6 L 0.41666 -0.81921 " pathEditMode="relative" rAng="0" ptsTypes="AA">
                                      <p:cBhvr>
                                        <p:cTn id="33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-4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34" grpId="0"/>
      <p:bldP spid="34" grpId="1"/>
      <p:bldP spid="34" grpId="2"/>
      <p:bldP spid="35" grpId="0"/>
      <p:bldP spid="35" grpId="1"/>
      <p:bldP spid="35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CCCFF"/>
            </a:gs>
            <a:gs pos="17999">
              <a:schemeClr val="accent3">
                <a:lumMod val="40000"/>
                <a:lumOff val="60000"/>
              </a:schemeClr>
            </a:gs>
            <a:gs pos="36000">
              <a:schemeClr val="accent1"/>
            </a:gs>
            <a:gs pos="61000">
              <a:schemeClr val="accent1"/>
            </a:gs>
            <a:gs pos="82001">
              <a:schemeClr val="accent2">
                <a:lumMod val="40000"/>
                <a:lumOff val="60000"/>
              </a:schemeClr>
            </a:gs>
            <a:gs pos="100000">
              <a:srgbClr val="CC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ex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838200" cy="1039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/>
          <p:nvPr/>
        </p:nvSpPr>
        <p:spPr>
          <a:xfrm>
            <a:off x="0" y="381000"/>
            <a:ext cx="5867400" cy="22860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index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87500"/>
            <a:ext cx="838200" cy="1039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index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381000"/>
            <a:ext cx="838200" cy="1039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 descr="index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381000"/>
            <a:ext cx="838200" cy="1039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 descr="index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381000"/>
            <a:ext cx="838200" cy="1039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index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2800" y="381000"/>
            <a:ext cx="838200" cy="1039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index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91000" y="381000"/>
            <a:ext cx="838200" cy="1039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 descr="index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9200" y="381000"/>
            <a:ext cx="838200" cy="1039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 descr="index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587500"/>
            <a:ext cx="838200" cy="1039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 descr="index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1587500"/>
            <a:ext cx="838200" cy="1039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 descr="index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1587500"/>
            <a:ext cx="838200" cy="1039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13" descr="index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2800" y="1587500"/>
            <a:ext cx="838200" cy="1039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 descr="index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91000" y="1587500"/>
            <a:ext cx="838200" cy="1039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15" descr="index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9200" y="1587500"/>
            <a:ext cx="838200" cy="1039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Rectangle 16"/>
          <p:cNvSpPr/>
          <p:nvPr/>
        </p:nvSpPr>
        <p:spPr>
          <a:xfrm>
            <a:off x="0" y="2984500"/>
            <a:ext cx="5867400" cy="25400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index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2984500"/>
            <a:ext cx="10668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Picture 18" descr="index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7400" y="2984500"/>
            <a:ext cx="10668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Picture 19" descr="index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9000" y="2984500"/>
            <a:ext cx="10668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20" descr="index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2984500"/>
            <a:ext cx="10668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Picture 21" descr="index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810000"/>
            <a:ext cx="10668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Picture 22" descr="index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5400" y="3810000"/>
            <a:ext cx="10668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Picture 23" descr="index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62200" y="3810000"/>
            <a:ext cx="10668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Picture 24" descr="index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9000" y="3810000"/>
            <a:ext cx="10668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Picture 25" descr="index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3810000"/>
            <a:ext cx="10668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" name="Picture 26" descr="index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762500"/>
            <a:ext cx="10668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" name="Picture 27" descr="index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71600" y="4762500"/>
            <a:ext cx="10668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9" name="Picture 28" descr="index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8400" y="4762500"/>
            <a:ext cx="10668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" name="Picture 29" descr="index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4762500"/>
            <a:ext cx="10668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" name="Picture 30" descr="index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4762500"/>
            <a:ext cx="10668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2" name="TextBox 31"/>
          <p:cNvSpPr txBox="1"/>
          <p:nvPr/>
        </p:nvSpPr>
        <p:spPr>
          <a:xfrm>
            <a:off x="6096000" y="508000"/>
            <a:ext cx="274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১৪</a:t>
            </a:r>
            <a:r>
              <a:rPr lang="bn-BD" sz="9600" dirty="0" smtClean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9600" dirty="0">
              <a:ln>
                <a:solidFill>
                  <a:srgbClr val="FF0000"/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019801" y="4191000"/>
            <a:ext cx="1066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চৌ</a:t>
            </a:r>
            <a:endParaRPr lang="en-US" sz="8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781800" y="4191000"/>
            <a:ext cx="1066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দ্দ </a:t>
            </a:r>
            <a:endParaRPr lang="en-US" sz="8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6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8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7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9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9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1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0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2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9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1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3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0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2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4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77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1" dur="770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3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55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77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2" dur="770" decel="100000"/>
                                        <p:tgtEl>
                                          <p:spTgt spid="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4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6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77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3" dur="770" decel="100000"/>
                                        <p:tgtEl>
                                          <p:spTgt spid="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5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7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77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4" dur="770" decel="100000"/>
                                        <p:tgtEl>
                                          <p:spTgt spid="2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6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8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77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5" dur="770" decel="100000"/>
                                        <p:tgtEl>
                                          <p:spTgt spid="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7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9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77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6" dur="770" decel="100000"/>
                                        <p:tgtEl>
                                          <p:spTgt spid="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8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0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77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7" dur="770" decel="100000"/>
                                        <p:tgtEl>
                                          <p:spTgt spid="2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9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1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77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8" dur="770" decel="100000"/>
                                        <p:tgtEl>
                                          <p:spTgt spid="2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30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2" dur="77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77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9" dur="770" decel="100000"/>
                                        <p:tgtEl>
                                          <p:spTgt spid="2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1" dur="77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3" dur="77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77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0" dur="770" decel="100000"/>
                                        <p:tgtEl>
                                          <p:spTgt spid="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52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54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77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1" dur="770" decel="100000"/>
                                        <p:tgtEl>
                                          <p:spTgt spid="2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3" dur="77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5" dur="77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77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2" dur="770" decel="100000"/>
                                        <p:tgtEl>
                                          <p:spTgt spid="2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4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6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77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3" dur="770" decel="100000"/>
                                        <p:tgtEl>
                                          <p:spTgt spid="2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8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5" dur="77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7" dur="77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77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4" dur="770" decel="100000"/>
                                        <p:tgtEl>
                                          <p:spTgt spid="3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96" dur="77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8" dur="77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77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5" dur="770" decel="100000"/>
                                        <p:tgtEl>
                                          <p:spTgt spid="3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0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7" dur="77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9" dur="77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77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6" dur="770" decel="100000"/>
                                        <p:tgtEl>
                                          <p:spTgt spid="3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18" dur="77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0" dur="77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3.33333E-6 -1.11111E-6 L 3.33333E-6 -0.32986 " pathEditMode="relative" rAng="0" ptsTypes="AA">
                                      <p:cBhvr>
                                        <p:cTn id="34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35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33" grpId="0"/>
      <p:bldP spid="33" grpId="1"/>
      <p:bldP spid="34" grpId="0"/>
      <p:bldP spid="3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CCCFF"/>
            </a:gs>
            <a:gs pos="17999">
              <a:schemeClr val="accent3">
                <a:lumMod val="40000"/>
                <a:lumOff val="60000"/>
              </a:schemeClr>
            </a:gs>
            <a:gs pos="36000">
              <a:schemeClr val="accent1"/>
            </a:gs>
            <a:gs pos="61000">
              <a:schemeClr val="accent1"/>
            </a:gs>
            <a:gs pos="82001">
              <a:schemeClr val="accent2">
                <a:lumMod val="40000"/>
                <a:lumOff val="60000"/>
              </a:schemeClr>
            </a:gs>
            <a:gs pos="100000">
              <a:srgbClr val="CC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25500"/>
            <a:ext cx="914400" cy="930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/>
          <p:nvPr/>
        </p:nvSpPr>
        <p:spPr>
          <a:xfrm>
            <a:off x="0" y="825500"/>
            <a:ext cx="4953000" cy="381000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images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825500"/>
            <a:ext cx="914400" cy="930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 descr="images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4200" y="825500"/>
            <a:ext cx="914400" cy="930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 descr="images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38600" y="825500"/>
            <a:ext cx="914400" cy="930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1860_00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81200" y="825500"/>
            <a:ext cx="990600" cy="88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images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22500"/>
            <a:ext cx="914400" cy="930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 descr="images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2222500"/>
            <a:ext cx="914400" cy="930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 descr="images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2159000"/>
            <a:ext cx="914400" cy="930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 descr="images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62400" y="2159000"/>
            <a:ext cx="990600" cy="930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13" descr="1860_00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0" y="2222500"/>
            <a:ext cx="990600" cy="88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 descr="images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619500"/>
            <a:ext cx="914400" cy="930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15" descr="images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3619500"/>
            <a:ext cx="914400" cy="930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16" descr="images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3556000"/>
            <a:ext cx="914400" cy="930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Picture 17" descr="images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62400" y="3556000"/>
            <a:ext cx="990600" cy="930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Picture 18" descr="1860_00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0" y="3619500"/>
            <a:ext cx="990600" cy="88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Picture 19" descr="vfd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5575300" y="889000"/>
            <a:ext cx="8890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Rectangle 20"/>
          <p:cNvSpPr/>
          <p:nvPr/>
        </p:nvSpPr>
        <p:spPr>
          <a:xfrm>
            <a:off x="5638800" y="825500"/>
            <a:ext cx="3505200" cy="381000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vfd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6489700" y="889000"/>
            <a:ext cx="8890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Picture 22" descr="vfd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7404100" y="889000"/>
            <a:ext cx="8890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Picture 23" descr="vfd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8318500" y="889000"/>
            <a:ext cx="8890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Picture 24" descr="vfd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5575300" y="1841500"/>
            <a:ext cx="8890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Picture 25" descr="vfd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6489700" y="1841500"/>
            <a:ext cx="8890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" name="Picture 26" descr="vfd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7404100" y="1841500"/>
            <a:ext cx="8890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" name="Picture 27" descr="vfd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8318500" y="1841500"/>
            <a:ext cx="8890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9" name="Picture 28" descr="vfd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5575300" y="2857500"/>
            <a:ext cx="8890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" name="Picture 29" descr="vfd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6489700" y="2857500"/>
            <a:ext cx="8890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" name="Picture 30" descr="vfd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7404100" y="2857500"/>
            <a:ext cx="8890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2" name="Picture 31" descr="vfd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8318500" y="2857500"/>
            <a:ext cx="8890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3" name="Picture 32" descr="vfd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5575300" y="3810000"/>
            <a:ext cx="8890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4" name="Picture 33" descr="vfd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6489700" y="3810000"/>
            <a:ext cx="8890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5" name="Picture 34" descr="vfd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7404100" y="3810000"/>
            <a:ext cx="8890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7" name="TextBox 36"/>
          <p:cNvSpPr txBox="1"/>
          <p:nvPr/>
        </p:nvSpPr>
        <p:spPr>
          <a:xfrm>
            <a:off x="3429000" y="0"/>
            <a:ext cx="228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১৫</a:t>
            </a:r>
            <a:r>
              <a:rPr lang="bn-BD" sz="2800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733800" y="4762500"/>
            <a:ext cx="2743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পনেরো </a:t>
            </a:r>
            <a:endParaRPr lang="en-US" sz="6600" dirty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81000" y="4699001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 </a:t>
            </a:r>
            <a:endParaRPr lang="en-US" sz="4800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85800" y="469900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নে </a:t>
            </a:r>
            <a:endParaRPr lang="en-US" sz="4800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43000" y="469900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রো  </a:t>
            </a:r>
            <a:endParaRPr lang="en-US" sz="4800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6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8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7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9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8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0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7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770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9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1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77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770" decel="100000"/>
                                        <p:tgtEl>
                                          <p:spTgt spid="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0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2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77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9" dur="770" decel="100000"/>
                                        <p:tgtEl>
                                          <p:spTgt spid="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1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3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770" decel="100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5" dur="770" decel="100000"/>
                                        <p:tgtEl>
                                          <p:spTgt spid="3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7" dur="77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9" dur="77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0.11667 -0.81412 " pathEditMode="relative" rAng="0" ptsTypes="AA">
                                      <p:cBhvr>
                                        <p:cTn id="22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" y="-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1.38778E-17 1.11111E-6 L 0.33333 -0.00486 " pathEditMode="relative" rAng="0" ptsTypes="AA">
                                      <p:cBhvr>
                                        <p:cTn id="253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3.33333E-6 1.11111E-6 L 0.33333 -0.00486 " pathEditMode="relative" rAng="0" ptsTypes="AA">
                                      <p:cBhvr>
                                        <p:cTn id="25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3.33333E-6 1.11111E-6 L 0.33334 -0.00486 " pathEditMode="relative" rAng="0" ptsTypes="AA">
                                      <p:cBhvr>
                                        <p:cTn id="261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CCCFF"/>
            </a:gs>
            <a:gs pos="17999">
              <a:schemeClr val="accent3">
                <a:lumMod val="40000"/>
                <a:lumOff val="60000"/>
              </a:schemeClr>
            </a:gs>
            <a:gs pos="36000">
              <a:schemeClr val="accent1"/>
            </a:gs>
            <a:gs pos="61000">
              <a:schemeClr val="accent1"/>
            </a:gs>
            <a:gs pos="82001">
              <a:schemeClr val="accent2">
                <a:lumMod val="40000"/>
                <a:lumOff val="60000"/>
              </a:schemeClr>
            </a:gs>
            <a:gs pos="100000">
              <a:srgbClr val="CC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a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333500"/>
            <a:ext cx="9906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 descr="imagesa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1333500"/>
            <a:ext cx="9906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 descr="imagesa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1333500"/>
            <a:ext cx="9906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imagesa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1800" y="1333500"/>
            <a:ext cx="9906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 descr="imagesa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86000"/>
            <a:ext cx="9906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 descr="imagesa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2286000"/>
            <a:ext cx="9906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imagesa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2286000"/>
            <a:ext cx="9906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imagesa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1800" y="2286000"/>
            <a:ext cx="9906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 descr="imagesa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238500"/>
            <a:ext cx="9906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 descr="imagesa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3238500"/>
            <a:ext cx="9906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 descr="imagesa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3238500"/>
            <a:ext cx="9906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 descr="imagesa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1800" y="3238500"/>
            <a:ext cx="9906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13" descr="imagesa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08000"/>
            <a:ext cx="9906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 descr="imagesa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508000"/>
            <a:ext cx="9906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15" descr="imagesa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508000"/>
            <a:ext cx="9906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16" descr="imagesa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1800" y="508000"/>
            <a:ext cx="9906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Picture 17" descr="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508000"/>
            <a:ext cx="9144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Picture 18" descr="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0800" y="508000"/>
            <a:ext cx="9144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Picture 19" descr="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15200" y="508000"/>
            <a:ext cx="9144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20" descr="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29600" y="508000"/>
            <a:ext cx="9144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Picture 21" descr="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1333500"/>
            <a:ext cx="9144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Picture 22" descr="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0800" y="1333500"/>
            <a:ext cx="9144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Picture 23" descr="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15200" y="1333500"/>
            <a:ext cx="9144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Picture 24" descr="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29600" y="1333500"/>
            <a:ext cx="9144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Picture 25" descr="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2222500"/>
            <a:ext cx="9144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" name="Picture 26" descr="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0800" y="2222500"/>
            <a:ext cx="9144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" name="Picture 27" descr="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15200" y="2222500"/>
            <a:ext cx="9144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9" name="Picture 28" descr="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29600" y="2222500"/>
            <a:ext cx="9144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" name="Picture 29" descr="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3238500"/>
            <a:ext cx="9144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" name="Picture 30" descr="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0800" y="3238500"/>
            <a:ext cx="9144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2" name="Picture 31" descr="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15200" y="3238500"/>
            <a:ext cx="9144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3" name="Picture 32" descr="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29600" y="3238500"/>
            <a:ext cx="9144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1">
                <a:lumMod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4" name="Rectangle 33"/>
          <p:cNvSpPr/>
          <p:nvPr/>
        </p:nvSpPr>
        <p:spPr>
          <a:xfrm>
            <a:off x="0" y="508000"/>
            <a:ext cx="3962400" cy="34925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5486400" y="508000"/>
            <a:ext cx="3657600" cy="34925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3962400" y="1841500"/>
            <a:ext cx="1447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১৬ 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57200" y="4381500"/>
            <a:ext cx="1143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ষো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47800" y="4381500"/>
            <a:ext cx="1905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লো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1.38778E-17 -7.40741E-7 L 0.34583 0.00579 " pathEditMode="relative" rAng="0" ptsTypes="AA">
                                      <p:cBhvr>
                                        <p:cTn id="25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-7.40741E-7 L 0.34583 0.00579 " pathEditMode="relative" rAng="0" ptsTypes="AA">
                                      <p:cBhvr>
                                        <p:cTn id="25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7" grpId="1"/>
      <p:bldP spid="38" grpId="0"/>
      <p:bldP spid="3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CCCFF"/>
            </a:gs>
            <a:gs pos="17999">
              <a:schemeClr val="accent3">
                <a:lumMod val="40000"/>
                <a:lumOff val="60000"/>
              </a:schemeClr>
            </a:gs>
            <a:gs pos="36000">
              <a:schemeClr val="accent1"/>
            </a:gs>
            <a:gs pos="61000">
              <a:schemeClr val="accent1"/>
            </a:gs>
            <a:gs pos="82001">
              <a:schemeClr val="accent2">
                <a:lumMod val="40000"/>
                <a:lumOff val="60000"/>
              </a:schemeClr>
            </a:gs>
            <a:gs pos="100000">
              <a:srgbClr val="CC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0"/>
            <a:ext cx="9144000" cy="10156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পাঠ্য বই খোল। পৃষ্ঠা নং- ৪৮,৪৯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286000"/>
            <a:ext cx="9144000" cy="10156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এতক্ষণ যা দেখলে তার সঙ্গে মিলাও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286000"/>
            <a:ext cx="9144000" cy="10156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দলীয় কাজঃ- ৫মিনিট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MSN-Emoticon-166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86000"/>
            <a:ext cx="708660" cy="88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MSN-Emoticon-166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35340" y="2286000"/>
            <a:ext cx="708660" cy="825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7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1001" y="3238500"/>
            <a:ext cx="990600" cy="571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502250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en-US" sz="4800" b="1" dirty="0" smtClean="0">
                <a:ln/>
                <a:solidFill>
                  <a:srgbClr val="3333CC"/>
                </a:solidFill>
                <a:latin typeface="NikoshBAN" pitchFamily="2" charset="0"/>
                <a:cs typeface="NikoshBAN" pitchFamily="2" charset="0"/>
                <a:sym typeface="Webdings"/>
              </a:rPr>
              <a:t></a:t>
            </a:r>
            <a:endParaRPr lang="en-US" sz="4800" b="1" dirty="0">
              <a:ln/>
              <a:solidFill>
                <a:srgbClr val="3333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1270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en-US" sz="4800" b="1" dirty="0" smtClean="0">
                <a:ln/>
                <a:solidFill>
                  <a:srgbClr val="3333CC"/>
                </a:solidFill>
                <a:latin typeface="NikoshBAN" pitchFamily="2" charset="0"/>
                <a:cs typeface="NikoshBAN" pitchFamily="2" charset="0"/>
                <a:sym typeface="Webdings"/>
              </a:rPr>
              <a:t></a:t>
            </a:r>
            <a:endParaRPr lang="en-US" sz="4800" b="1" dirty="0">
              <a:ln/>
              <a:solidFill>
                <a:srgbClr val="3333CC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7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CCCFF"/>
            </a:gs>
            <a:gs pos="17999">
              <a:schemeClr val="accent3">
                <a:lumMod val="40000"/>
                <a:lumOff val="60000"/>
              </a:schemeClr>
            </a:gs>
            <a:gs pos="36000">
              <a:schemeClr val="accent1"/>
            </a:gs>
            <a:gs pos="61000">
              <a:schemeClr val="accent1"/>
            </a:gs>
            <a:gs pos="82001">
              <a:schemeClr val="accent2">
                <a:lumMod val="40000"/>
                <a:lumOff val="60000"/>
              </a:schemeClr>
            </a:gs>
            <a:gs pos="100000">
              <a:srgbClr val="CC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জোড়ায় কাজঃ- ৫মিনিট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/>
              </a:rPr>
              <a:t></a:t>
            </a:r>
            <a:r>
              <a:rPr lang="en-US" sz="54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bn-BD" sz="5400" b="1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পড়</a:t>
            </a:r>
            <a:r>
              <a:rPr lang="en-US" sz="54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/>
              </a:rPr>
              <a:t></a:t>
            </a:r>
            <a:r>
              <a:rPr lang="bn-BD" sz="54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4600" y="1206500"/>
            <a:ext cx="1905000" cy="12065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১১ </a:t>
            </a:r>
            <a:endParaRPr lang="en-US" sz="6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53000" y="1206500"/>
            <a:ext cx="1905000" cy="1206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১২  </a:t>
            </a:r>
            <a:endParaRPr lang="en-US" sz="6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239000" y="1206500"/>
            <a:ext cx="1905000" cy="1206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১৩  </a:t>
            </a:r>
            <a:endParaRPr lang="en-US" sz="6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9200" y="3238500"/>
            <a:ext cx="1905000" cy="1206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১৪ </a:t>
            </a:r>
            <a:endParaRPr lang="en-US" sz="6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86200" y="3238500"/>
            <a:ext cx="1905000" cy="1206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১৫  </a:t>
            </a:r>
            <a:endParaRPr lang="en-US" sz="6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77000" y="3175000"/>
            <a:ext cx="1905000" cy="1206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১৬ </a:t>
            </a:r>
            <a:endParaRPr lang="en-US" sz="6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1206500"/>
            <a:ext cx="1905000" cy="12065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১০ </a:t>
            </a:r>
            <a:endParaRPr lang="en-US" sz="6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8600" y="1206500"/>
            <a:ext cx="1905000" cy="12065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দশ </a:t>
            </a:r>
            <a:endParaRPr lang="en-US" sz="6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14600" y="1206500"/>
            <a:ext cx="1905000" cy="12065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এগারো</a:t>
            </a:r>
            <a:endParaRPr lang="en-US" sz="6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953000" y="1206500"/>
            <a:ext cx="1905000" cy="1206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বারো </a:t>
            </a:r>
            <a:endParaRPr lang="en-US" sz="6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239000" y="1206500"/>
            <a:ext cx="1905000" cy="1206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তেরো </a:t>
            </a:r>
            <a:endParaRPr lang="en-US" sz="6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19200" y="3238500"/>
            <a:ext cx="1905000" cy="1206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চৌদ্দ</a:t>
            </a:r>
            <a:endParaRPr lang="en-US" sz="6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86200" y="3238500"/>
            <a:ext cx="1905000" cy="1206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পনেরো </a:t>
            </a:r>
            <a:endParaRPr lang="en-US" sz="6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477000" y="3175000"/>
            <a:ext cx="1905000" cy="1206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ষোলো</a:t>
            </a:r>
            <a:endParaRPr lang="en-US" sz="6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0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6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8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2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4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0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CCCFF"/>
            </a:gs>
            <a:gs pos="17999">
              <a:schemeClr val="accent3">
                <a:lumMod val="40000"/>
                <a:lumOff val="60000"/>
              </a:schemeClr>
            </a:gs>
            <a:gs pos="36000">
              <a:schemeClr val="accent1"/>
            </a:gs>
            <a:gs pos="61000">
              <a:schemeClr val="accent1"/>
            </a:gs>
            <a:gs pos="82001">
              <a:schemeClr val="accent2">
                <a:lumMod val="40000"/>
                <a:lumOff val="60000"/>
              </a:schemeClr>
            </a:gs>
            <a:gs pos="100000">
              <a:srgbClr val="CC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জোড়ায় কাজঃ- ৫মিনিট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bn-BD" sz="6000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</a:t>
            </a:r>
            <a:r>
              <a:rPr lang="bn-BD" sz="5400" b="1" dirty="0" smtClean="0">
                <a:ln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খালি ঘর পূরণ কর</a:t>
            </a:r>
            <a:r>
              <a:rPr lang="bn-BD" sz="6000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</a:t>
            </a:r>
            <a:r>
              <a:rPr lang="bn-BD" sz="6000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ln/>
              <a:solidFill>
                <a:schemeClr val="accent5">
                  <a:tint val="50000"/>
                  <a:satMod val="1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524000"/>
            <a:ext cx="1828800" cy="1079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১০ </a:t>
            </a:r>
            <a:endParaRPr lang="en-US" sz="8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62200" y="1524000"/>
            <a:ext cx="1828800" cy="1079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00600" y="1524000"/>
            <a:ext cx="1828800" cy="1079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১২ </a:t>
            </a:r>
            <a:endParaRPr lang="en-US" sz="8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15200" y="1524000"/>
            <a:ext cx="1828800" cy="1079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90600" y="3111500"/>
            <a:ext cx="1828800" cy="1079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১৪ </a:t>
            </a:r>
            <a:endParaRPr lang="en-US" sz="8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657600" y="3111500"/>
            <a:ext cx="1828800" cy="1079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00800" y="2984500"/>
            <a:ext cx="1828800" cy="1079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১৬ </a:t>
            </a:r>
            <a:endParaRPr lang="en-US" sz="8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CCCFF"/>
            </a:gs>
            <a:gs pos="17999">
              <a:schemeClr val="accent3">
                <a:lumMod val="40000"/>
                <a:lumOff val="60000"/>
              </a:schemeClr>
            </a:gs>
            <a:gs pos="36000">
              <a:schemeClr val="accent1"/>
            </a:gs>
            <a:gs pos="61000">
              <a:schemeClr val="accent1"/>
            </a:gs>
            <a:gs pos="82001">
              <a:schemeClr val="accent2">
                <a:lumMod val="40000"/>
                <a:lumOff val="60000"/>
              </a:schemeClr>
            </a:gs>
            <a:gs pos="100000">
              <a:srgbClr val="CC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জোড়ায় কাজঃ- ৫মিনিট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bn-BD" sz="54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NikoshBAN" pitchFamily="2" charset="0"/>
                <a:cs typeface="NikoshBAN" pitchFamily="2" charset="0"/>
                <a:sym typeface="Webdings"/>
              </a:rPr>
              <a:t></a:t>
            </a:r>
            <a:r>
              <a:rPr lang="bn-BD" sz="5400" b="1" dirty="0" smtClean="0">
                <a:ln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খালি ঘর পূরণ কর</a:t>
            </a:r>
            <a:r>
              <a:rPr lang="bn-BD" sz="54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NikoshBAN" pitchFamily="2" charset="0"/>
                <a:cs typeface="NikoshBAN" pitchFamily="2" charset="0"/>
                <a:sym typeface="Webdings"/>
              </a:rPr>
              <a:t></a:t>
            </a:r>
            <a:r>
              <a:rPr lang="bn-BD" sz="5400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5400" b="1" dirty="0">
              <a:ln/>
              <a:solidFill>
                <a:schemeClr val="accent5">
                  <a:tint val="50000"/>
                  <a:satMod val="1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1333500"/>
            <a:ext cx="18288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দশ 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90800" y="1333500"/>
            <a:ext cx="18288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876800" y="1333500"/>
            <a:ext cx="18288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বারো 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086600" y="1333500"/>
            <a:ext cx="18288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371600" y="3175000"/>
            <a:ext cx="18288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চৌদ্দ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86200" y="3175000"/>
            <a:ext cx="18288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172200" y="3175000"/>
            <a:ext cx="18288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ষোলো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CCCFF"/>
            </a:gs>
            <a:gs pos="17999">
              <a:schemeClr val="accent3">
                <a:lumMod val="40000"/>
                <a:lumOff val="60000"/>
              </a:schemeClr>
            </a:gs>
            <a:gs pos="36000">
              <a:schemeClr val="accent1"/>
            </a:gs>
            <a:gs pos="61000">
              <a:schemeClr val="accent1"/>
            </a:gs>
            <a:gs pos="82001">
              <a:schemeClr val="accent2">
                <a:lumMod val="40000"/>
                <a:lumOff val="60000"/>
              </a:schemeClr>
            </a:gs>
            <a:gs pos="100000">
              <a:srgbClr val="CC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দলীয় কাজঃ- ৫মিনিট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ছবি গণনা করে খালি ঘরে সংখ্যা লিখ  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Bevel 10"/>
          <p:cNvSpPr/>
          <p:nvPr/>
        </p:nvSpPr>
        <p:spPr>
          <a:xfrm>
            <a:off x="1828800" y="1143000"/>
            <a:ext cx="4953000" cy="2286000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sym typeface="Webdings"/>
              </a:rPr>
              <a:t></a:t>
            </a:r>
            <a:endParaRPr lang="en-US" sz="4400" b="1" dirty="0">
              <a:ln/>
              <a:solidFill>
                <a:schemeClr val="accent5">
                  <a:tint val="50000"/>
                  <a:satMod val="18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91000" y="3429000"/>
            <a:ext cx="381000" cy="2286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rot="16200000" flipH="1">
            <a:off x="4495800" y="3505200"/>
            <a:ext cx="2286000" cy="2133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1943100" y="3467100"/>
            <a:ext cx="2286000" cy="2209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0" y="762000"/>
            <a:ext cx="1905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বোর্ডের </a:t>
            </a:r>
          </a:p>
          <a:p>
            <a:r>
              <a:rPr lang="bn-BD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 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3810000"/>
            <a:ext cx="2667000" cy="762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6000" b="1" dirty="0" smtClean="0">
                <a:ln w="11430">
                  <a:solidFill>
                    <a:srgbClr val="FF0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/>
              </a:rPr>
              <a:t></a:t>
            </a:r>
            <a:endParaRPr lang="en-US" sz="6000" b="1" dirty="0">
              <a:ln w="11430">
                <a:solidFill>
                  <a:srgbClr val="FF0000"/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477000" y="3810000"/>
            <a:ext cx="2667000" cy="762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6000" b="1" dirty="0" smtClean="0">
                <a:ln w="11430">
                  <a:solidFill>
                    <a:srgbClr val="FF0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/>
              </a:rPr>
              <a:t></a:t>
            </a:r>
            <a:endParaRPr lang="en-US" sz="6000" b="1" dirty="0">
              <a:ln w="11430">
                <a:solidFill>
                  <a:srgbClr val="FF0000"/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91200" y="2603500"/>
            <a:ext cx="609600" cy="50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5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7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7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770" decel="100000"/>
                                        <p:tgtEl>
                                          <p:spTgt spid="2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6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1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3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7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770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0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2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7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770" decel="100000"/>
                                        <p:tgtEl>
                                          <p:spTgt spid="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9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1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1" grpId="0" animBg="1"/>
      <p:bldP spid="14" grpId="0" animBg="1"/>
      <p:bldP spid="30" grpId="0"/>
      <p:bldP spid="12" grpId="0" animBg="1"/>
      <p:bldP spid="16" grpId="0" animBg="1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CCCFF"/>
            </a:gs>
            <a:gs pos="17999">
              <a:schemeClr val="accent3">
                <a:lumMod val="40000"/>
                <a:lumOff val="60000"/>
              </a:schemeClr>
            </a:gs>
            <a:gs pos="36000">
              <a:schemeClr val="accent1"/>
            </a:gs>
            <a:gs pos="61000">
              <a:schemeClr val="accent1"/>
            </a:gs>
            <a:gs pos="82001">
              <a:schemeClr val="accent2">
                <a:lumMod val="40000"/>
                <a:lumOff val="60000"/>
              </a:schemeClr>
            </a:gs>
            <a:gs pos="100000">
              <a:srgbClr val="CC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জোড়ায় কাজঃ- ৫মিনিট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079500"/>
            <a:ext cx="9144000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নিজ নিজ খাতায় লিখ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095500"/>
            <a:ext cx="9144000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১০ থেকে ১৬ পর্যন্ত 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175000"/>
            <a:ext cx="9144000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অংকে এবং কথায়   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406950"/>
            <a:ext cx="9144000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en-US" sz="4800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           </a:t>
            </a:r>
            <a:r>
              <a:rPr lang="en-US" sz="4800" b="1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latin typeface="NikoshBAN" pitchFamily="2" charset="0"/>
                <a:cs typeface="NikoshBAN" pitchFamily="2" charset="0"/>
                <a:sym typeface="Webdings"/>
              </a:rPr>
              <a:t></a:t>
            </a:r>
            <a:r>
              <a:rPr lang="en-US" sz="4800" b="1" dirty="0" smtClean="0">
                <a:ln/>
                <a:latin typeface="NikoshBAN" pitchFamily="2" charset="0"/>
                <a:cs typeface="NikoshBAN" pitchFamily="2" charset="0"/>
                <a:sym typeface="Webdings"/>
              </a:rPr>
              <a:t></a:t>
            </a:r>
            <a:r>
              <a:rPr lang="en-US" sz="4800" b="1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latin typeface="NikoshBAN" pitchFamily="2" charset="0"/>
                <a:cs typeface="NikoshBAN" pitchFamily="2" charset="0"/>
                <a:sym typeface="Webdings"/>
              </a:rPr>
              <a:t></a:t>
            </a:r>
            <a:endParaRPr lang="en-US" sz="4800" b="1" dirty="0">
              <a:ln>
                <a:solidFill>
                  <a:srgbClr val="FF0000"/>
                </a:solidFill>
              </a:ln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CCCFF"/>
            </a:gs>
            <a:gs pos="17999">
              <a:schemeClr val="accent3">
                <a:lumMod val="40000"/>
                <a:lumOff val="60000"/>
              </a:schemeClr>
            </a:gs>
            <a:gs pos="36000">
              <a:schemeClr val="accent1"/>
            </a:gs>
            <a:gs pos="61000">
              <a:schemeClr val="accent1"/>
            </a:gs>
            <a:gs pos="82001">
              <a:schemeClr val="accent2">
                <a:lumMod val="40000"/>
                <a:lumOff val="60000"/>
              </a:schemeClr>
            </a:gs>
            <a:gs pos="100000">
              <a:srgbClr val="CCCCFF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4000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41750"/>
            <a:ext cx="9144000" cy="1873250"/>
          </a:xfrm>
          <a:prstGeom prst="rect">
            <a:avLst/>
          </a:prstGeom>
        </p:spPr>
      </p:pic>
      <p:pic>
        <p:nvPicPr>
          <p:cNvPr id="16" name="Picture 15" descr="g4000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0" y="0"/>
            <a:ext cx="9144000" cy="1873250"/>
          </a:xfrm>
          <a:prstGeom prst="rect">
            <a:avLst/>
          </a:prstGeom>
        </p:spPr>
      </p:pic>
      <p:pic>
        <p:nvPicPr>
          <p:cNvPr id="17" name="Picture 16" descr="nuttso-colorful-animated-box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0201" y="1397000"/>
            <a:ext cx="6220047" cy="3213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/>
          <p:cNvSpPr txBox="1"/>
          <p:nvPr/>
        </p:nvSpPr>
        <p:spPr>
          <a:xfrm>
            <a:off x="2362200" y="1587500"/>
            <a:ext cx="41910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sz="16600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16600" dirty="0">
              <a:ln>
                <a:solidFill>
                  <a:srgbClr val="00206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g4026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095500"/>
            <a:ext cx="1524000" cy="1524000"/>
          </a:xfrm>
          <a:prstGeom prst="rect">
            <a:avLst/>
          </a:prstGeom>
        </p:spPr>
      </p:pic>
      <p:pic>
        <p:nvPicPr>
          <p:cNvPr id="7" name="Picture 6" descr="g40264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48600" y="2095500"/>
            <a:ext cx="1295400" cy="1397000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4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3429</TotalTime>
  <Words>329</Words>
  <Application>Microsoft Office PowerPoint</Application>
  <PresentationFormat>On-screen Show (16:10)</PresentationFormat>
  <Paragraphs>152</Paragraphs>
  <Slides>25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Flow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Dilruba Khanom</dc:creator>
  <cp:lastModifiedBy>Dilruba Khanom</cp:lastModifiedBy>
  <cp:revision>71</cp:revision>
  <dcterms:created xsi:type="dcterms:W3CDTF">2006-08-16T00:00:00Z</dcterms:created>
  <dcterms:modified xsi:type="dcterms:W3CDTF">2013-07-24T14:11:12Z</dcterms:modified>
</cp:coreProperties>
</file>